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sldIdLst>
    <p:sldId id="256" r:id="rId4"/>
    <p:sldId id="258" r:id="rId5"/>
    <p:sldId id="257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EEE7E4-7157-4F7F-AE57-4AA167225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47227D9-3D18-403B-8750-E77B35738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0D538B-7899-48B6-A46D-EDAD64234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567-AFB2-4755-B54E-D79B13661E54}" type="datetimeFigureOut">
              <a:rPr kumimoji="1" lang="ja-JP" altLang="en-US" smtClean="0"/>
              <a:t>2020/1/20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C047B2-47CE-41E1-899D-8FF638D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64566C-3E06-4C46-9428-5CB1F9E6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DEB1-97AF-4D12-BDB0-739E986C3F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65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F113AE-FEB0-4FCB-84C3-826E78420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D38FCD1-A1C0-40C8-B809-16BC7A36E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63A7CB-1ABD-4B1F-95E4-1447AF19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A70A70-506F-46C5-A19B-DABCA7EAACD6}" type="datetimeFigureOut">
              <a:rPr kumimoji="1" lang="ja-JP" altLang="en-US" smtClean="0"/>
              <a:t>2020/1/20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9A8962-4AA6-4903-901F-7597A0E84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6D8CE7-117F-4684-98CD-F8896516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DA944-A3A6-4B81-9314-520A88BDA8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20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F2A693-586A-4B38-B852-A9020D99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F42627-3626-45C7-988A-8ACB7AD3172E}" type="datetimeFigureOut">
              <a:rPr kumimoji="1" lang="ja-JP" altLang="en-US" smtClean="0"/>
              <a:t>2020/1/20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0CDB79-CE38-40ED-BE34-2AA597BF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2D067B-1AC2-440B-80B3-BB53B115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82FD93-0719-4418-823F-3DD615928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64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1229B7-F397-4CCC-BC99-8C0428E96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74567-AFB2-4755-B54E-D79B13661E54}" type="datetimeFigureOut">
              <a:rPr kumimoji="1" lang="ja-JP" altLang="en-US" smtClean="0"/>
              <a:t>2020/1/20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97F0C7-AD94-4B6C-B8D6-4E5B25DF3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739B7B-8BB9-4BE2-953B-6A636FA22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DEB1-97AF-4D12-BDB0-739E986C3F8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B2A67F-2E0D-43D5-898B-00218C9E1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3"/>
          <a:stretch/>
        </p:blipFill>
        <p:spPr>
          <a:xfrm>
            <a:off x="430065" y="-244463"/>
            <a:ext cx="7098580" cy="710246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00A91D2-DBBC-4C49-9AAB-E860187B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0" t="20779" r="26578" b="73897"/>
          <a:stretch/>
        </p:blipFill>
        <p:spPr>
          <a:xfrm>
            <a:off x="1593105" y="1425040"/>
            <a:ext cx="4114799" cy="36512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CF6301D-8BE2-420B-874A-B33B501CB0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3" r="65434" b="69033"/>
          <a:stretch/>
        </p:blipFill>
        <p:spPr>
          <a:xfrm>
            <a:off x="7041444" y="2524676"/>
            <a:ext cx="3138311" cy="103238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9A01ABF-5F3C-4C34-A431-9430ED3B8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48" r="2439" b="80969"/>
          <a:stretch/>
        </p:blipFill>
        <p:spPr>
          <a:xfrm>
            <a:off x="6678211" y="4094162"/>
            <a:ext cx="4741893" cy="244475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3F416AF-85AB-4E41-853B-B1905EA92C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27" y="0"/>
            <a:ext cx="5568060" cy="18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3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8918809-9CA1-4508-B8CE-1FF198C34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3"/>
          <a:stretch/>
        </p:blipFill>
        <p:spPr>
          <a:xfrm>
            <a:off x="3550722" y="-206555"/>
            <a:ext cx="8565408" cy="712096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A1C9052-2F3A-42AD-A2BC-B4B78AE55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48" r="2439" b="80969"/>
          <a:stretch/>
        </p:blipFill>
        <p:spPr>
          <a:xfrm>
            <a:off x="0" y="4147625"/>
            <a:ext cx="4741893" cy="244475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1AF5F95-148F-4821-A030-7344E20DD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t="30556" r="74339" b="55185"/>
          <a:stretch/>
        </p:blipFill>
        <p:spPr>
          <a:xfrm>
            <a:off x="1691496" y="2540000"/>
            <a:ext cx="1358900" cy="9779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B746877-5420-406E-8CED-92D6F5E260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084" y="346756"/>
            <a:ext cx="5568060" cy="18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2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0875E60-7120-4A8F-AFB7-50F37E9CF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48" r="2439" b="80969"/>
          <a:stretch/>
        </p:blipFill>
        <p:spPr>
          <a:xfrm>
            <a:off x="0" y="4147625"/>
            <a:ext cx="4741893" cy="244475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B30E914-FF22-4BCD-8511-46B06F0A20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t="46111" r="74200" b="41111"/>
          <a:stretch/>
        </p:blipFill>
        <p:spPr>
          <a:xfrm>
            <a:off x="1790700" y="2710375"/>
            <a:ext cx="1371600" cy="8763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55296AC-6345-471E-A5C7-C054D41FF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60"/>
          <a:stretch/>
        </p:blipFill>
        <p:spPr>
          <a:xfrm>
            <a:off x="3549569" y="-207154"/>
            <a:ext cx="8594931" cy="71126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88FC507-845B-4150-92CD-3EE7293AA0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084" y="413556"/>
            <a:ext cx="5568060" cy="18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2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>
            <a:extLst>
              <a:ext uri="{FF2B5EF4-FFF2-40B4-BE49-F238E27FC236}">
                <a16:creationId xmlns:a16="http://schemas.microsoft.com/office/drawing/2014/main" id="{E8E52129-BF2E-4966-B8EF-60EFBA6A7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032" y="5678047"/>
            <a:ext cx="948945" cy="27531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A23E1078-A3E7-4075-9A71-78F77CF03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541" y="5678047"/>
            <a:ext cx="896228" cy="439326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093CBACC-0194-4CD9-B60A-D97AA29BF2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13" y="5008644"/>
            <a:ext cx="896226" cy="439326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FB52616A-1CEE-4CEC-A35B-CD0ACE30FE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845" y="5008644"/>
            <a:ext cx="896228" cy="439326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66B736F8-0B08-4D8D-9048-E86F9974C9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035" y="5920951"/>
            <a:ext cx="257737" cy="240166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20EE3D44-69B6-46F9-8997-1AAFDCDFDE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28" y="5645641"/>
            <a:ext cx="896224" cy="27531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9696B79F-F809-450A-A81D-18B0B72603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985" y="4971285"/>
            <a:ext cx="1180881" cy="393627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4C2F0AA-7713-4F6D-BBF4-8E8C050EA4EA}"/>
              </a:ext>
            </a:extLst>
          </p:cNvPr>
          <p:cNvGrpSpPr/>
          <p:nvPr/>
        </p:nvGrpSpPr>
        <p:grpSpPr>
          <a:xfrm>
            <a:off x="2069475" y="2671980"/>
            <a:ext cx="896227" cy="3067773"/>
            <a:chOff x="2093225" y="2588855"/>
            <a:chExt cx="896227" cy="3067773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4EE21A1E-1971-4478-9699-53BEB671A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93226" y="2588855"/>
              <a:ext cx="896226" cy="439326"/>
            </a:xfrm>
            <a:prstGeom prst="rect">
              <a:avLst/>
            </a:prstGeom>
          </p:spPr>
        </p:pic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118B4DF1-46C9-46B4-8DAF-F21035A04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93226" y="3114544"/>
              <a:ext cx="896226" cy="439326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C283AA0E-97A6-4C79-B32B-0087D0E1F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93226" y="3640233"/>
              <a:ext cx="896226" cy="439326"/>
            </a:xfrm>
            <a:prstGeom prst="rect">
              <a:avLst/>
            </a:prstGeom>
          </p:spPr>
        </p:pic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0B7ECDC2-6E95-42D8-B718-C02B06946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93225" y="4165922"/>
              <a:ext cx="896226" cy="439326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0E8D33D3-4745-4EEB-BBAE-E1693B96F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93225" y="4691611"/>
              <a:ext cx="896226" cy="439326"/>
            </a:xfrm>
            <a:prstGeom prst="rect">
              <a:avLst/>
            </a:prstGeom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9D0BE162-4546-4F66-9A18-E95B420D5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93225" y="5217302"/>
              <a:ext cx="896226" cy="439326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10C470E-F886-4F81-BA0B-A0D29695D4D0}"/>
              </a:ext>
            </a:extLst>
          </p:cNvPr>
          <p:cNvGrpSpPr/>
          <p:nvPr/>
        </p:nvGrpSpPr>
        <p:grpSpPr>
          <a:xfrm>
            <a:off x="3278330" y="2660105"/>
            <a:ext cx="903877" cy="3079648"/>
            <a:chOff x="3302080" y="2576980"/>
            <a:chExt cx="903877" cy="3079648"/>
          </a:xfrm>
        </p:grpSpPr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FF30F554-FFF3-4824-B26C-AFE9BB7CA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02081" y="2576980"/>
              <a:ext cx="896226" cy="439326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974DFA96-BE45-40F3-808B-700C8BA21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02081" y="3105044"/>
              <a:ext cx="896226" cy="439326"/>
            </a:xfrm>
            <a:prstGeom prst="rect">
              <a:avLst/>
            </a:prstGeom>
          </p:spPr>
        </p:pic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A9124C26-CEF5-432E-BA20-6BA21BD61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02081" y="3633108"/>
              <a:ext cx="896226" cy="439326"/>
            </a:xfrm>
            <a:prstGeom prst="rect">
              <a:avLst/>
            </a:prstGeom>
          </p:spPr>
        </p:pic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1E039EB9-9653-49F4-96E3-21EAD553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02080" y="4161172"/>
              <a:ext cx="896226" cy="439326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AA7D94CB-20A7-4E3A-843E-7D2D71305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02080" y="4689236"/>
              <a:ext cx="896226" cy="439326"/>
            </a:xfrm>
            <a:prstGeom prst="rect">
              <a:avLst/>
            </a:prstGeom>
          </p:spPr>
        </p:pic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52DE95BD-8694-4A40-8AD6-8784FF6F7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09731" y="5217302"/>
              <a:ext cx="896226" cy="439326"/>
            </a:xfrm>
            <a:prstGeom prst="rect">
              <a:avLst/>
            </a:prstGeom>
          </p:spPr>
        </p:pic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1714656-E5CC-44A6-AEB1-8E23F75CB299}"/>
              </a:ext>
            </a:extLst>
          </p:cNvPr>
          <p:cNvGrpSpPr/>
          <p:nvPr/>
        </p:nvGrpSpPr>
        <p:grpSpPr>
          <a:xfrm>
            <a:off x="4502486" y="2690693"/>
            <a:ext cx="896227" cy="3049060"/>
            <a:chOff x="4526236" y="2607568"/>
            <a:chExt cx="896227" cy="3049060"/>
          </a:xfrm>
        </p:grpSpPr>
        <p:pic>
          <p:nvPicPr>
            <p:cNvPr id="70" name="図 69">
              <a:extLst>
                <a:ext uri="{FF2B5EF4-FFF2-40B4-BE49-F238E27FC236}">
                  <a16:creationId xmlns:a16="http://schemas.microsoft.com/office/drawing/2014/main" id="{AA98FEA8-2A24-4121-8480-FCD5DC29E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526237" y="2607568"/>
              <a:ext cx="896226" cy="439326"/>
            </a:xfrm>
            <a:prstGeom prst="rect">
              <a:avLst/>
            </a:prstGeom>
          </p:spPr>
        </p:pic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7DC4C6F5-718C-40CB-8090-71D61A2B7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526237" y="3129515"/>
              <a:ext cx="896226" cy="439326"/>
            </a:xfrm>
            <a:prstGeom prst="rect">
              <a:avLst/>
            </a:prstGeom>
          </p:spPr>
        </p:pic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2BFE213F-3473-423A-9136-612D609A7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526237" y="3651462"/>
              <a:ext cx="896226" cy="439326"/>
            </a:xfrm>
            <a:prstGeom prst="rect">
              <a:avLst/>
            </a:prstGeom>
          </p:spPr>
        </p:pic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FED36293-9860-454A-B528-C9F6843F2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526236" y="4173409"/>
              <a:ext cx="896226" cy="439326"/>
            </a:xfrm>
            <a:prstGeom prst="rect">
              <a:avLst/>
            </a:prstGeom>
          </p:spPr>
        </p:pic>
        <p:pic>
          <p:nvPicPr>
            <p:cNvPr id="74" name="図 73">
              <a:extLst>
                <a:ext uri="{FF2B5EF4-FFF2-40B4-BE49-F238E27FC236}">
                  <a16:creationId xmlns:a16="http://schemas.microsoft.com/office/drawing/2014/main" id="{F4133CA2-D0F1-444B-9C82-9CAFDB97B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526236" y="4695356"/>
              <a:ext cx="896226" cy="439326"/>
            </a:xfrm>
            <a:prstGeom prst="rect">
              <a:avLst/>
            </a:prstGeom>
          </p:spPr>
        </p:pic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6ED54B79-4A9F-4407-B167-37341333E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526236" y="5217302"/>
              <a:ext cx="896226" cy="439326"/>
            </a:xfrm>
            <a:prstGeom prst="rect">
              <a:avLst/>
            </a:prstGeom>
          </p:spPr>
        </p:pic>
      </p:grpSp>
      <p:pic>
        <p:nvPicPr>
          <p:cNvPr id="77" name="図 76">
            <a:extLst>
              <a:ext uri="{FF2B5EF4-FFF2-40B4-BE49-F238E27FC236}">
                <a16:creationId xmlns:a16="http://schemas.microsoft.com/office/drawing/2014/main" id="{12C882AD-B0FD-4973-B92B-662C141D07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19" y="6269837"/>
            <a:ext cx="948945" cy="27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図 60">
            <a:extLst>
              <a:ext uri="{FF2B5EF4-FFF2-40B4-BE49-F238E27FC236}">
                <a16:creationId xmlns:a16="http://schemas.microsoft.com/office/drawing/2014/main" id="{ACF5797E-F894-40D5-86D3-9C0BF36AA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21" y="6310216"/>
            <a:ext cx="948945" cy="275310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A464EED-A300-46C1-959A-25FC8FCFCF36}"/>
              </a:ext>
            </a:extLst>
          </p:cNvPr>
          <p:cNvGrpSpPr/>
          <p:nvPr/>
        </p:nvGrpSpPr>
        <p:grpSpPr>
          <a:xfrm>
            <a:off x="7081500" y="2562419"/>
            <a:ext cx="904563" cy="3205352"/>
            <a:chOff x="7081500" y="2562419"/>
            <a:chExt cx="904563" cy="3205352"/>
          </a:xfrm>
        </p:grpSpPr>
        <p:pic>
          <p:nvPicPr>
            <p:cNvPr id="110" name="図 109">
              <a:extLst>
                <a:ext uri="{FF2B5EF4-FFF2-40B4-BE49-F238E27FC236}">
                  <a16:creationId xmlns:a16="http://schemas.microsoft.com/office/drawing/2014/main" id="{24E45317-6A48-4B55-9244-60E708284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81501" y="2562419"/>
              <a:ext cx="896226" cy="439326"/>
            </a:xfrm>
            <a:prstGeom prst="rect">
              <a:avLst/>
            </a:prstGeom>
          </p:spPr>
        </p:pic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82521A95-A22E-4485-884E-C37F6A370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81501" y="3115624"/>
              <a:ext cx="896226" cy="439326"/>
            </a:xfrm>
            <a:prstGeom prst="rect">
              <a:avLst/>
            </a:prstGeom>
          </p:spPr>
        </p:pic>
        <p:pic>
          <p:nvPicPr>
            <p:cNvPr id="112" name="図 111">
              <a:extLst>
                <a:ext uri="{FF2B5EF4-FFF2-40B4-BE49-F238E27FC236}">
                  <a16:creationId xmlns:a16="http://schemas.microsoft.com/office/drawing/2014/main" id="{3A37107C-8C4D-4128-9659-6B39A14DE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81501" y="3668829"/>
              <a:ext cx="896226" cy="439326"/>
            </a:xfrm>
            <a:prstGeom prst="rect">
              <a:avLst/>
            </a:prstGeom>
          </p:spPr>
        </p:pic>
        <p:pic>
          <p:nvPicPr>
            <p:cNvPr id="113" name="図 112">
              <a:extLst>
                <a:ext uri="{FF2B5EF4-FFF2-40B4-BE49-F238E27FC236}">
                  <a16:creationId xmlns:a16="http://schemas.microsoft.com/office/drawing/2014/main" id="{3B68065F-B3AA-4274-9C22-F11AAA0BE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81500" y="4222034"/>
              <a:ext cx="896226" cy="439326"/>
            </a:xfrm>
            <a:prstGeom prst="rect">
              <a:avLst/>
            </a:prstGeom>
          </p:spPr>
        </p:pic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BDD78A82-576C-4224-8D9E-8C04B9A53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81500" y="4775239"/>
              <a:ext cx="896226" cy="439326"/>
            </a:xfrm>
            <a:prstGeom prst="rect">
              <a:avLst/>
            </a:prstGeom>
          </p:spPr>
        </p:pic>
        <p:pic>
          <p:nvPicPr>
            <p:cNvPr id="115" name="図 114">
              <a:extLst>
                <a:ext uri="{FF2B5EF4-FFF2-40B4-BE49-F238E27FC236}">
                  <a16:creationId xmlns:a16="http://schemas.microsoft.com/office/drawing/2014/main" id="{722E8B1F-F044-459A-A53D-6907F570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89837" y="5328445"/>
              <a:ext cx="896226" cy="439326"/>
            </a:xfrm>
            <a:prstGeom prst="rect">
              <a:avLst/>
            </a:prstGeom>
          </p:spPr>
        </p:pic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066D9D2-D346-45ED-939A-8CF3ECD5A4BD}"/>
              </a:ext>
            </a:extLst>
          </p:cNvPr>
          <p:cNvGrpSpPr/>
          <p:nvPr/>
        </p:nvGrpSpPr>
        <p:grpSpPr>
          <a:xfrm>
            <a:off x="8195135" y="2562419"/>
            <a:ext cx="902469" cy="3205352"/>
            <a:chOff x="8195135" y="2562419"/>
            <a:chExt cx="902469" cy="3205352"/>
          </a:xfrm>
        </p:grpSpPr>
        <p:pic>
          <p:nvPicPr>
            <p:cNvPr id="118" name="図 117">
              <a:extLst>
                <a:ext uri="{FF2B5EF4-FFF2-40B4-BE49-F238E27FC236}">
                  <a16:creationId xmlns:a16="http://schemas.microsoft.com/office/drawing/2014/main" id="{1435F482-A11B-43E6-A20E-C16218D7E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1378" y="2562419"/>
              <a:ext cx="896226" cy="439326"/>
            </a:xfrm>
            <a:prstGeom prst="rect">
              <a:avLst/>
            </a:prstGeom>
          </p:spPr>
        </p:pic>
        <p:pic>
          <p:nvPicPr>
            <p:cNvPr id="119" name="図 118">
              <a:extLst>
                <a:ext uri="{FF2B5EF4-FFF2-40B4-BE49-F238E27FC236}">
                  <a16:creationId xmlns:a16="http://schemas.microsoft.com/office/drawing/2014/main" id="{52878339-06ED-4244-9F54-95BBEA0B3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1378" y="3115624"/>
              <a:ext cx="896226" cy="439326"/>
            </a:xfrm>
            <a:prstGeom prst="rect">
              <a:avLst/>
            </a:prstGeom>
          </p:spPr>
        </p:pic>
        <p:pic>
          <p:nvPicPr>
            <p:cNvPr id="120" name="図 119">
              <a:extLst>
                <a:ext uri="{FF2B5EF4-FFF2-40B4-BE49-F238E27FC236}">
                  <a16:creationId xmlns:a16="http://schemas.microsoft.com/office/drawing/2014/main" id="{07122E91-BC66-4D90-A157-38E4EDB80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1378" y="3668829"/>
              <a:ext cx="896226" cy="439326"/>
            </a:xfrm>
            <a:prstGeom prst="rect">
              <a:avLst/>
            </a:prstGeom>
          </p:spPr>
        </p:pic>
        <p:pic>
          <p:nvPicPr>
            <p:cNvPr id="121" name="図 120">
              <a:extLst>
                <a:ext uri="{FF2B5EF4-FFF2-40B4-BE49-F238E27FC236}">
                  <a16:creationId xmlns:a16="http://schemas.microsoft.com/office/drawing/2014/main" id="{22DEDA0D-7AF6-453E-8997-9893B6045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1377" y="4222034"/>
              <a:ext cx="896226" cy="439326"/>
            </a:xfrm>
            <a:prstGeom prst="rect">
              <a:avLst/>
            </a:prstGeom>
          </p:spPr>
        </p:pic>
        <p:pic>
          <p:nvPicPr>
            <p:cNvPr id="122" name="図 121">
              <a:extLst>
                <a:ext uri="{FF2B5EF4-FFF2-40B4-BE49-F238E27FC236}">
                  <a16:creationId xmlns:a16="http://schemas.microsoft.com/office/drawing/2014/main" id="{C00235E5-B818-4CC9-A19B-D46073882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1377" y="4775239"/>
              <a:ext cx="896226" cy="439326"/>
            </a:xfrm>
            <a:prstGeom prst="rect">
              <a:avLst/>
            </a:prstGeom>
          </p:spPr>
        </p:pic>
        <p:pic>
          <p:nvPicPr>
            <p:cNvPr id="123" name="図 122">
              <a:extLst>
                <a:ext uri="{FF2B5EF4-FFF2-40B4-BE49-F238E27FC236}">
                  <a16:creationId xmlns:a16="http://schemas.microsoft.com/office/drawing/2014/main" id="{FC485A48-D965-4E30-A4B2-8AAE0E852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195135" y="5328445"/>
              <a:ext cx="896226" cy="439326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76008EF-C740-484F-8696-3E382DDE4DB5}"/>
              </a:ext>
            </a:extLst>
          </p:cNvPr>
          <p:cNvGrpSpPr/>
          <p:nvPr/>
        </p:nvGrpSpPr>
        <p:grpSpPr>
          <a:xfrm>
            <a:off x="5927158" y="2562419"/>
            <a:ext cx="896227" cy="3205352"/>
            <a:chOff x="5927158" y="2562419"/>
            <a:chExt cx="896227" cy="3205352"/>
          </a:xfrm>
        </p:grpSpPr>
        <p:pic>
          <p:nvPicPr>
            <p:cNvPr id="126" name="図 125">
              <a:extLst>
                <a:ext uri="{FF2B5EF4-FFF2-40B4-BE49-F238E27FC236}">
                  <a16:creationId xmlns:a16="http://schemas.microsoft.com/office/drawing/2014/main" id="{A21D8BB2-00C9-413A-AF1F-2526F06D2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927159" y="2562419"/>
              <a:ext cx="896226" cy="439326"/>
            </a:xfrm>
            <a:prstGeom prst="rect">
              <a:avLst/>
            </a:prstGeom>
          </p:spPr>
        </p:pic>
        <p:pic>
          <p:nvPicPr>
            <p:cNvPr id="127" name="図 126">
              <a:extLst>
                <a:ext uri="{FF2B5EF4-FFF2-40B4-BE49-F238E27FC236}">
                  <a16:creationId xmlns:a16="http://schemas.microsoft.com/office/drawing/2014/main" id="{86CFDE55-4195-4983-BD0E-BAB2296F1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927159" y="3115624"/>
              <a:ext cx="896226" cy="439326"/>
            </a:xfrm>
            <a:prstGeom prst="rect">
              <a:avLst/>
            </a:prstGeom>
          </p:spPr>
        </p:pic>
        <p:pic>
          <p:nvPicPr>
            <p:cNvPr id="128" name="図 127">
              <a:extLst>
                <a:ext uri="{FF2B5EF4-FFF2-40B4-BE49-F238E27FC236}">
                  <a16:creationId xmlns:a16="http://schemas.microsoft.com/office/drawing/2014/main" id="{0525D743-EF2B-4A91-9A6C-73E9D6C56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927159" y="3668829"/>
              <a:ext cx="896226" cy="439326"/>
            </a:xfrm>
            <a:prstGeom prst="rect">
              <a:avLst/>
            </a:prstGeom>
          </p:spPr>
        </p:pic>
        <p:pic>
          <p:nvPicPr>
            <p:cNvPr id="129" name="図 128">
              <a:extLst>
                <a:ext uri="{FF2B5EF4-FFF2-40B4-BE49-F238E27FC236}">
                  <a16:creationId xmlns:a16="http://schemas.microsoft.com/office/drawing/2014/main" id="{DCAAC51F-A5BD-47E1-8724-820C0A458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927158" y="4222034"/>
              <a:ext cx="896226" cy="439326"/>
            </a:xfrm>
            <a:prstGeom prst="rect">
              <a:avLst/>
            </a:prstGeom>
          </p:spPr>
        </p:pic>
        <p:pic>
          <p:nvPicPr>
            <p:cNvPr id="130" name="図 129">
              <a:extLst>
                <a:ext uri="{FF2B5EF4-FFF2-40B4-BE49-F238E27FC236}">
                  <a16:creationId xmlns:a16="http://schemas.microsoft.com/office/drawing/2014/main" id="{F99105A2-FF61-4C9B-AA5F-77A0604B4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927158" y="4775239"/>
              <a:ext cx="896226" cy="439326"/>
            </a:xfrm>
            <a:prstGeom prst="rect">
              <a:avLst/>
            </a:prstGeom>
          </p:spPr>
        </p:pic>
        <p:pic>
          <p:nvPicPr>
            <p:cNvPr id="131" name="図 130">
              <a:extLst>
                <a:ext uri="{FF2B5EF4-FFF2-40B4-BE49-F238E27FC236}">
                  <a16:creationId xmlns:a16="http://schemas.microsoft.com/office/drawing/2014/main" id="{C3309926-F1D4-427E-AA07-BF07F4C2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927158" y="5328445"/>
              <a:ext cx="896226" cy="439326"/>
            </a:xfrm>
            <a:prstGeom prst="rect">
              <a:avLst/>
            </a:prstGeom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6643C4D-0C8D-4907-BD76-00FA82617139}"/>
              </a:ext>
            </a:extLst>
          </p:cNvPr>
          <p:cNvGrpSpPr/>
          <p:nvPr/>
        </p:nvGrpSpPr>
        <p:grpSpPr>
          <a:xfrm>
            <a:off x="4833588" y="2562419"/>
            <a:ext cx="896228" cy="2647904"/>
            <a:chOff x="4833588" y="2562419"/>
            <a:chExt cx="896228" cy="2647904"/>
          </a:xfrm>
        </p:grpSpPr>
        <p:pic>
          <p:nvPicPr>
            <p:cNvPr id="134" name="図 133">
              <a:extLst>
                <a:ext uri="{FF2B5EF4-FFF2-40B4-BE49-F238E27FC236}">
                  <a16:creationId xmlns:a16="http://schemas.microsoft.com/office/drawing/2014/main" id="{F9D9307F-50AB-4F37-939B-60EAF943D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833588" y="2562419"/>
              <a:ext cx="896226" cy="439326"/>
            </a:xfrm>
            <a:prstGeom prst="rect">
              <a:avLst/>
            </a:prstGeom>
          </p:spPr>
        </p:pic>
        <p:pic>
          <p:nvPicPr>
            <p:cNvPr id="135" name="図 134">
              <a:extLst>
                <a:ext uri="{FF2B5EF4-FFF2-40B4-BE49-F238E27FC236}">
                  <a16:creationId xmlns:a16="http://schemas.microsoft.com/office/drawing/2014/main" id="{FC2C1703-0D57-48C0-92B6-007884F93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833590" y="3114563"/>
              <a:ext cx="896226" cy="439326"/>
            </a:xfrm>
            <a:prstGeom prst="rect">
              <a:avLst/>
            </a:prstGeom>
          </p:spPr>
        </p:pic>
        <p:pic>
          <p:nvPicPr>
            <p:cNvPr id="136" name="図 135">
              <a:extLst>
                <a:ext uri="{FF2B5EF4-FFF2-40B4-BE49-F238E27FC236}">
                  <a16:creationId xmlns:a16="http://schemas.microsoft.com/office/drawing/2014/main" id="{B7542234-89DC-4C40-B76C-B7B4B3DC5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833590" y="3666707"/>
              <a:ext cx="896226" cy="439326"/>
            </a:xfrm>
            <a:prstGeom prst="rect">
              <a:avLst/>
            </a:prstGeom>
          </p:spPr>
        </p:pic>
        <p:pic>
          <p:nvPicPr>
            <p:cNvPr id="137" name="図 136">
              <a:extLst>
                <a:ext uri="{FF2B5EF4-FFF2-40B4-BE49-F238E27FC236}">
                  <a16:creationId xmlns:a16="http://schemas.microsoft.com/office/drawing/2014/main" id="{F476AA29-5B19-4FD5-AA9F-75304AE25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833589" y="4218851"/>
              <a:ext cx="896226" cy="439326"/>
            </a:xfrm>
            <a:prstGeom prst="rect">
              <a:avLst/>
            </a:prstGeom>
          </p:spPr>
        </p:pic>
        <p:pic>
          <p:nvPicPr>
            <p:cNvPr id="138" name="図 137">
              <a:extLst>
                <a:ext uri="{FF2B5EF4-FFF2-40B4-BE49-F238E27FC236}">
                  <a16:creationId xmlns:a16="http://schemas.microsoft.com/office/drawing/2014/main" id="{D24083E2-D056-4A6E-8DB0-4E5C8FD49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833588" y="4770997"/>
              <a:ext cx="896226" cy="439326"/>
            </a:xfrm>
            <a:prstGeom prst="rect">
              <a:avLst/>
            </a:prstGeom>
          </p:spPr>
        </p:pic>
      </p:grpSp>
      <p:pic>
        <p:nvPicPr>
          <p:cNvPr id="44" name="図 43">
            <a:extLst>
              <a:ext uri="{FF2B5EF4-FFF2-40B4-BE49-F238E27FC236}">
                <a16:creationId xmlns:a16="http://schemas.microsoft.com/office/drawing/2014/main" id="{EC029D8B-406F-4404-8A4F-D5215DC2B8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348" y="5767771"/>
            <a:ext cx="948945" cy="27531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75F31394-7626-4CB2-AA99-8D5BA52B9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7" y="5767771"/>
            <a:ext cx="896228" cy="439326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5CAA979D-A11A-4653-8E01-33CCDAD5FE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9" y="5098368"/>
            <a:ext cx="896226" cy="439326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A7FB7AA3-ACE8-48D7-8F4E-31AE988195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61" y="5098368"/>
            <a:ext cx="896228" cy="439326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C8330389-05BF-4A52-8369-B5B4D613AD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51" y="6010675"/>
            <a:ext cx="257737" cy="240166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DE1739D0-B4C2-42A9-AA36-D5088760BC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44" y="5735365"/>
            <a:ext cx="896224" cy="27531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BF5D4B67-E95C-470A-BC47-599784E583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01" y="5061009"/>
            <a:ext cx="1180881" cy="39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2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図 66">
            <a:extLst>
              <a:ext uri="{FF2B5EF4-FFF2-40B4-BE49-F238E27FC236}">
                <a16:creationId xmlns:a16="http://schemas.microsoft.com/office/drawing/2014/main" id="{1B268ED4-368F-4892-B820-022420445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348" y="5767771"/>
            <a:ext cx="948945" cy="275310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B0D49AE6-5E6F-4061-A74A-DC0411822C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7" y="5767771"/>
            <a:ext cx="896228" cy="439326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B8A21087-2A6B-4AAF-80BE-695BF8E7B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9" y="5098368"/>
            <a:ext cx="896226" cy="439326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4FB04FE4-F7B1-4A6F-B11D-2F5F1A15CF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61" y="5098368"/>
            <a:ext cx="896228" cy="439326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2F71E598-3CC1-4DF3-BEA2-EB66493432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51" y="6010675"/>
            <a:ext cx="257737" cy="240166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2F17DBAD-659A-40EC-A6D9-E613EBBF70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44" y="5735365"/>
            <a:ext cx="896224" cy="275310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7A5CBA39-8CC9-443A-8BFD-6139F3ADBC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01" y="5061009"/>
            <a:ext cx="1180881" cy="393627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098447D8-FCDF-424C-9C7A-E0F31D9A6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21" y="6310216"/>
            <a:ext cx="948945" cy="275310"/>
          </a:xfrm>
          <a:prstGeom prst="rect">
            <a:avLst/>
          </a:prstGeom>
        </p:spPr>
      </p:pic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C030A057-56CC-4040-B931-117982A4D899}"/>
              </a:ext>
            </a:extLst>
          </p:cNvPr>
          <p:cNvGrpSpPr/>
          <p:nvPr/>
        </p:nvGrpSpPr>
        <p:grpSpPr>
          <a:xfrm>
            <a:off x="7081500" y="2562419"/>
            <a:ext cx="904563" cy="3205352"/>
            <a:chOff x="7081500" y="2562419"/>
            <a:chExt cx="904563" cy="3205352"/>
          </a:xfrm>
        </p:grpSpPr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CB973870-3EEF-4AC4-AED4-71026013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81501" y="2562419"/>
              <a:ext cx="896226" cy="439326"/>
            </a:xfrm>
            <a:prstGeom prst="rect">
              <a:avLst/>
            </a:prstGeom>
          </p:spPr>
        </p:pic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2B0FCC0A-48F7-42F0-B9C0-3CC68B27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81501" y="3115624"/>
              <a:ext cx="896226" cy="439326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0E607F69-0414-42C8-A9CB-8603EEF85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81501" y="3668829"/>
              <a:ext cx="896226" cy="439326"/>
            </a:xfrm>
            <a:prstGeom prst="rect">
              <a:avLst/>
            </a:prstGeom>
          </p:spPr>
        </p:pic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3854092C-D59A-43C0-BB09-82DA20193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81500" y="4222034"/>
              <a:ext cx="896226" cy="439326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04B4B76E-1D80-4A04-BD0A-B095A57DE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81500" y="4775239"/>
              <a:ext cx="896226" cy="439326"/>
            </a:xfrm>
            <a:prstGeom prst="rect">
              <a:avLst/>
            </a:prstGeom>
          </p:spPr>
        </p:pic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754EF990-80A1-495E-81D8-1938A22DE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89837" y="5328445"/>
              <a:ext cx="896226" cy="439326"/>
            </a:xfrm>
            <a:prstGeom prst="rect">
              <a:avLst/>
            </a:prstGeom>
          </p:spPr>
        </p:pic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ECC187C8-1729-45D7-B9C4-CF36B9B25E3B}"/>
              </a:ext>
            </a:extLst>
          </p:cNvPr>
          <p:cNvGrpSpPr/>
          <p:nvPr/>
        </p:nvGrpSpPr>
        <p:grpSpPr>
          <a:xfrm>
            <a:off x="8195135" y="2562419"/>
            <a:ext cx="902469" cy="3205352"/>
            <a:chOff x="8195135" y="2562419"/>
            <a:chExt cx="902469" cy="3205352"/>
          </a:xfrm>
        </p:grpSpPr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A78C1A82-7C21-40D4-95AA-081218426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1378" y="2562419"/>
              <a:ext cx="896226" cy="439326"/>
            </a:xfrm>
            <a:prstGeom prst="rect">
              <a:avLst/>
            </a:prstGeom>
          </p:spPr>
        </p:pic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7250D2D4-0523-4962-BE39-62C2EAC08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1378" y="3115624"/>
              <a:ext cx="896226" cy="439326"/>
            </a:xfrm>
            <a:prstGeom prst="rect">
              <a:avLst/>
            </a:prstGeom>
          </p:spPr>
        </p:pic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D92EE938-D938-46F9-90BB-3787CC13A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1378" y="3668829"/>
              <a:ext cx="896226" cy="439326"/>
            </a:xfrm>
            <a:prstGeom prst="rect">
              <a:avLst/>
            </a:prstGeom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3D2A07C1-0C86-47C9-AD51-E6983188B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1377" y="4222034"/>
              <a:ext cx="896226" cy="439326"/>
            </a:xfrm>
            <a:prstGeom prst="rect">
              <a:avLst/>
            </a:prstGeom>
          </p:spPr>
        </p:pic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CFD0CCC1-EC62-4592-B3D9-1BEE2735D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1377" y="4775239"/>
              <a:ext cx="896226" cy="439326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1678397C-FB07-4518-94A9-CBB0EE6CC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195135" y="5328445"/>
              <a:ext cx="896226" cy="439326"/>
            </a:xfrm>
            <a:prstGeom prst="rect">
              <a:avLst/>
            </a:prstGeom>
          </p:spPr>
        </p:pic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F77079AE-EC6E-4890-8C21-3B49D725743F}"/>
              </a:ext>
            </a:extLst>
          </p:cNvPr>
          <p:cNvGrpSpPr/>
          <p:nvPr/>
        </p:nvGrpSpPr>
        <p:grpSpPr>
          <a:xfrm>
            <a:off x="5927158" y="2562419"/>
            <a:ext cx="896227" cy="3205352"/>
            <a:chOff x="5927158" y="2562419"/>
            <a:chExt cx="896227" cy="3205352"/>
          </a:xfrm>
        </p:grpSpPr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87569099-341C-4EDF-9241-CF61AB4EC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927159" y="2562419"/>
              <a:ext cx="896226" cy="439326"/>
            </a:xfrm>
            <a:prstGeom prst="rect">
              <a:avLst/>
            </a:prstGeom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3CA1E6A6-4EFA-4830-88B3-065ADA25A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927159" y="3115624"/>
              <a:ext cx="896226" cy="439326"/>
            </a:xfrm>
            <a:prstGeom prst="rect">
              <a:avLst/>
            </a:prstGeom>
          </p:spPr>
        </p:pic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D11656BB-B928-438B-B43D-80AD6EB66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927159" y="3668829"/>
              <a:ext cx="896226" cy="439326"/>
            </a:xfrm>
            <a:prstGeom prst="rect">
              <a:avLst/>
            </a:prstGeom>
          </p:spPr>
        </p:pic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72137E89-78E9-45A3-929C-284AA4129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927158" y="4222034"/>
              <a:ext cx="896226" cy="439326"/>
            </a:xfrm>
            <a:prstGeom prst="rect">
              <a:avLst/>
            </a:prstGeom>
          </p:spPr>
        </p:pic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BC0539FA-EA12-441B-ACB7-E7E74EA64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927158" y="4775239"/>
              <a:ext cx="896226" cy="439326"/>
            </a:xfrm>
            <a:prstGeom prst="rect">
              <a:avLst/>
            </a:prstGeom>
          </p:spPr>
        </p:pic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9B46E297-1EE3-40E4-99A5-2FD3AB5CB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927158" y="5328445"/>
              <a:ext cx="896226" cy="439326"/>
            </a:xfrm>
            <a:prstGeom prst="rect">
              <a:avLst/>
            </a:prstGeom>
          </p:spPr>
        </p:pic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2F85A6E3-7BE8-427A-89F5-1DE9C4A7DEB7}"/>
              </a:ext>
            </a:extLst>
          </p:cNvPr>
          <p:cNvGrpSpPr/>
          <p:nvPr/>
        </p:nvGrpSpPr>
        <p:grpSpPr>
          <a:xfrm>
            <a:off x="4833588" y="2562419"/>
            <a:ext cx="896228" cy="2647904"/>
            <a:chOff x="4833588" y="2562419"/>
            <a:chExt cx="896228" cy="2647904"/>
          </a:xfrm>
        </p:grpSpPr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C3CB4DBC-433B-4C2C-A323-19FE034F3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833588" y="2562419"/>
              <a:ext cx="896226" cy="439326"/>
            </a:xfrm>
            <a:prstGeom prst="rect">
              <a:avLst/>
            </a:prstGeom>
          </p:spPr>
        </p:pic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E9EA22A6-B1E1-498B-A702-FF7075C1C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833590" y="3114563"/>
              <a:ext cx="896226" cy="439326"/>
            </a:xfrm>
            <a:prstGeom prst="rect">
              <a:avLst/>
            </a:prstGeom>
          </p:spPr>
        </p:pic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73A76B3A-3BA9-4A95-BED9-6CEFCBE7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833590" y="3666707"/>
              <a:ext cx="896226" cy="439326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700D2AC2-9371-4A57-A9E6-85B5AB40C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833589" y="4218851"/>
              <a:ext cx="896226" cy="439326"/>
            </a:xfrm>
            <a:prstGeom prst="rect">
              <a:avLst/>
            </a:prstGeom>
          </p:spPr>
        </p:pic>
        <p:pic>
          <p:nvPicPr>
            <p:cNvPr id="74" name="図 73">
              <a:extLst>
                <a:ext uri="{FF2B5EF4-FFF2-40B4-BE49-F238E27FC236}">
                  <a16:creationId xmlns:a16="http://schemas.microsoft.com/office/drawing/2014/main" id="{905981D7-BBEC-446A-BA39-3C1AA0486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833588" y="4770997"/>
              <a:ext cx="896226" cy="439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134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ワイド画面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デザインの設定</vt:lpstr>
      <vt:lpstr>1_デザインの設定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谷 旭</dc:creator>
  <cp:lastModifiedBy>谷 旭</cp:lastModifiedBy>
  <cp:revision>12</cp:revision>
  <dcterms:created xsi:type="dcterms:W3CDTF">2019-11-06T06:30:47Z</dcterms:created>
  <dcterms:modified xsi:type="dcterms:W3CDTF">2020-01-20T05:39:47Z</dcterms:modified>
</cp:coreProperties>
</file>