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1" r:id="rId2"/>
  </p:sldMasterIdLst>
  <p:handoutMasterIdLst>
    <p:handoutMasterId r:id="rId5"/>
  </p:handoutMasterIdLst>
  <p:sldIdLst>
    <p:sldId id="261" r:id="rId3"/>
    <p:sldId id="260" r:id="rId4"/>
  </p:sldIdLst>
  <p:sldSz cx="13208000" cy="9906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22AEA62-683A-4420-9B61-096A48E47971}">
          <p14:sldIdLst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979C108-0B1E-43D1-B78E-A69F418A9D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7A56216-B7BB-460A-96E2-C2C89D269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EDF3-685E-44C0-B085-A11AD788377A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893D99-2DDD-421B-A3F5-73270BDCA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FD0380-2680-4395-B136-72DE7075B5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E9BF-F1F6-44E9-A06D-7E4765D99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061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9E8E82-8969-422E-83C6-08E410DAB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0" y="1620838"/>
            <a:ext cx="9906000" cy="34496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220F9D-3C6A-42FE-BF82-8B685C1F4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000" y="5202238"/>
            <a:ext cx="9906000" cy="2392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358386-CD20-4473-BE93-35BB6DE6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0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1DDE5F82-107C-464A-9292-6DE3AC7DC8BF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56E6B5-06A6-4536-A49B-0F006DE2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5150" y="9182100"/>
            <a:ext cx="4457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8576B1-68FF-4605-AEF5-C5304C00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1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5D76126E-C7E4-4C65-B218-2350D8D71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70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8E8A2E-18CB-4BA4-82D9-72A045F6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527050"/>
            <a:ext cx="11391900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872B8D-63A3-4E99-B95D-C7D576302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0" y="2636838"/>
            <a:ext cx="11391900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0670F0-6639-4CAA-A4BE-EC819FBF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0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1DDE5F82-107C-464A-9292-6DE3AC7DC8BF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1DC7CD-0108-457A-A845-51919AA9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5150" y="9182100"/>
            <a:ext cx="4457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EAAF73-0CC2-4155-85AF-FA5B55A6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1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5D76126E-C7E4-4C65-B218-2350D8D71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35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F9762B-A819-4263-8C6D-B71EFAB1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2470150"/>
            <a:ext cx="11391900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04769E-A868-4FEF-BD12-8B888038E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700" y="6629400"/>
            <a:ext cx="11391900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8DFE34-1759-4F28-9FB2-684D29E4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0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1DDE5F82-107C-464A-9292-6DE3AC7DC8BF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797844-52E8-41DC-B8C0-8192E20A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5150" y="9182100"/>
            <a:ext cx="4457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BDBA7C-E26E-41A2-9941-281C0BA3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1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5D76126E-C7E4-4C65-B218-2350D8D71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27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47109-AE60-448F-88F4-482C0998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527050"/>
            <a:ext cx="11391900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7F823E-621C-4CD5-B9A7-D61978C0B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8050" y="2636838"/>
            <a:ext cx="5619750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EFBD89-7FC0-487C-88B6-93E699910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0200" y="2636838"/>
            <a:ext cx="5619750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295EBE-6CD0-40DD-B5D6-349F068D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0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1DDE5F82-107C-464A-9292-6DE3AC7DC8BF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8F9CF4-9A2C-4CC7-91E5-E5E3DE47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5150" y="9182100"/>
            <a:ext cx="4457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49C3F9-E13E-4DB2-A84F-F2AAC143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1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5D76126E-C7E4-4C65-B218-2350D8D71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41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C42D44-83AD-4AA8-9CC2-51F7F686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527050"/>
            <a:ext cx="11391900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EA0B67-2696-4DB9-8313-59AAD4CA9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638" y="2428875"/>
            <a:ext cx="5588000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D9F41C-CBB6-499F-B372-3B0431C29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638" y="3617913"/>
            <a:ext cx="5588000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B2BC28F-7D06-4B32-8B0A-66BE3108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6550" y="2428875"/>
            <a:ext cx="5614988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6225CFD-C697-4015-A1A1-F088446C0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6550" y="3617913"/>
            <a:ext cx="5614988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71C1500-3689-433D-A084-24098983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0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1DDE5F82-107C-464A-9292-6DE3AC7DC8BF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3B9B4A-2941-445F-A069-C6AF86B6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5150" y="9182100"/>
            <a:ext cx="4457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5D4987-AD43-45E3-BFC1-B2DED4DE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1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5D76126E-C7E4-4C65-B218-2350D8D71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58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3E42F7-FC38-46DE-954D-F12B3ED1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527050"/>
            <a:ext cx="11391900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DF6B4-F928-4355-9FC8-6EC2E64A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0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1DDE5F82-107C-464A-9292-6DE3AC7DC8BF}" type="datetimeFigureOut">
              <a:rPr kumimoji="1" lang="ja-JP" altLang="en-US" smtClean="0"/>
              <a:t>2020/2/6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81EB30-B445-49E0-B50B-FB046C59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5150" y="9182100"/>
            <a:ext cx="4457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9BAF7C-E391-45EF-B4CE-189C8CE0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150" y="9182100"/>
            <a:ext cx="2971800" cy="527050"/>
          </a:xfrm>
          <a:prstGeom prst="rect">
            <a:avLst/>
          </a:prstGeom>
        </p:spPr>
        <p:txBody>
          <a:bodyPr/>
          <a:lstStyle/>
          <a:p>
            <a:fld id="{5D76126E-C7E4-4C65-B218-2350D8D71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57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35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草, テレビ, モニ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2105605E-A282-43AD-BDD2-0F2E21777A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30" y="1364343"/>
            <a:ext cx="13417200" cy="554425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38B800A-157E-47B6-9B3E-B109D3B14724}"/>
              </a:ext>
            </a:extLst>
          </p:cNvPr>
          <p:cNvSpPr txBox="1"/>
          <p:nvPr userDrawn="1"/>
        </p:nvSpPr>
        <p:spPr>
          <a:xfrm>
            <a:off x="1290917" y="443753"/>
            <a:ext cx="1303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5F</a:t>
            </a:r>
            <a:endParaRPr kumimoji="1" lang="ja-JP" altLang="en-US" sz="8000" b="0" dirty="0">
              <a:solidFill>
                <a:schemeClr val="tx1">
                  <a:lumMod val="65000"/>
                  <a:lumOff val="35000"/>
                </a:schemeClr>
              </a:solidFill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FD14325-2246-4CD4-9074-88590735AE8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7241545"/>
            <a:ext cx="4925543" cy="2186027"/>
          </a:xfrm>
          <a:prstGeom prst="rect">
            <a:avLst/>
          </a:prstGeom>
        </p:spPr>
      </p:pic>
      <p:pic>
        <p:nvPicPr>
          <p:cNvPr id="6" name="図 5" descr="黒い背景と白い文字&#10;&#10;自動的に生成された説明">
            <a:extLst>
              <a:ext uri="{FF2B5EF4-FFF2-40B4-BE49-F238E27FC236}">
                <a16:creationId xmlns:a16="http://schemas.microsoft.com/office/drawing/2014/main" id="{BB188646-B1F9-48E3-B456-2600FFC79E5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7" y="7410271"/>
            <a:ext cx="5886450" cy="19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草, テレビ, モニ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4E538C26-BACF-4D17-AFCF-8BB7B04EC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30" y="1364343"/>
            <a:ext cx="13417200" cy="554425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102CE2C-70DF-4AE7-81D3-4F1ABCE42F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7241545"/>
            <a:ext cx="4925543" cy="218602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32269F-CB40-44C7-8568-D6A8E37C247A}"/>
              </a:ext>
            </a:extLst>
          </p:cNvPr>
          <p:cNvSpPr txBox="1"/>
          <p:nvPr userDrawn="1"/>
        </p:nvSpPr>
        <p:spPr>
          <a:xfrm>
            <a:off x="1290917" y="443753"/>
            <a:ext cx="1303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4F</a:t>
            </a:r>
            <a:endParaRPr kumimoji="1" lang="ja-JP" altLang="en-US" sz="8000" b="0" dirty="0">
              <a:solidFill>
                <a:schemeClr val="tx1">
                  <a:lumMod val="65000"/>
                  <a:lumOff val="35000"/>
                </a:schemeClr>
              </a:solidFill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pic>
        <p:nvPicPr>
          <p:cNvPr id="4" name="図 3" descr="黒い背景と白い文字&#10;&#10;自動的に生成された説明">
            <a:extLst>
              <a:ext uri="{FF2B5EF4-FFF2-40B4-BE49-F238E27FC236}">
                <a16:creationId xmlns:a16="http://schemas.microsoft.com/office/drawing/2014/main" id="{8C77B889-65BC-4AC1-8277-EF6AD305ED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7" y="7410271"/>
            <a:ext cx="5886450" cy="19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FA192BC-CC05-4432-8602-55C4532244C6}"/>
              </a:ext>
            </a:extLst>
          </p:cNvPr>
          <p:cNvGrpSpPr/>
          <p:nvPr/>
        </p:nvGrpSpPr>
        <p:grpSpPr>
          <a:xfrm>
            <a:off x="302479" y="4101422"/>
            <a:ext cx="867414" cy="1301773"/>
            <a:chOff x="302479" y="4101422"/>
            <a:chExt cx="867414" cy="1301773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52F8C01-E098-4BE5-AF10-A829955B3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479" y="5048900"/>
              <a:ext cx="867414" cy="35429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56200373-E9DB-470F-91DC-1B13DD254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479" y="4575161"/>
              <a:ext cx="867414" cy="354295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71D48F3A-70F1-4333-A4A2-9439FF5C4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479" y="4101422"/>
              <a:ext cx="867414" cy="354295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17907E5-C444-40C2-ADB1-E1A08DDD2A60}"/>
              </a:ext>
            </a:extLst>
          </p:cNvPr>
          <p:cNvGrpSpPr/>
          <p:nvPr/>
        </p:nvGrpSpPr>
        <p:grpSpPr>
          <a:xfrm>
            <a:off x="3771820" y="4101420"/>
            <a:ext cx="867414" cy="1301775"/>
            <a:chOff x="3771820" y="4101419"/>
            <a:chExt cx="867414" cy="1301775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70C5808-40FA-44BC-948A-0995F4BA6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771820" y="5048899"/>
              <a:ext cx="867414" cy="354295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7965020C-9FB4-4FC9-8144-A34B0E076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771820" y="4575159"/>
              <a:ext cx="867414" cy="354295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A1F32E3-1743-42AF-A4FC-49E4BF586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771820" y="4101419"/>
              <a:ext cx="867414" cy="354295"/>
            </a:xfrm>
            <a:prstGeom prst="rect">
              <a:avLst/>
            </a:prstGeom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94DE9C3-6A29-4DDD-9A4D-98082029053E}"/>
              </a:ext>
            </a:extLst>
          </p:cNvPr>
          <p:cNvGrpSpPr/>
          <p:nvPr/>
        </p:nvGrpSpPr>
        <p:grpSpPr>
          <a:xfrm>
            <a:off x="2615373" y="3627683"/>
            <a:ext cx="867414" cy="1775512"/>
            <a:chOff x="2615373" y="3627683"/>
            <a:chExt cx="867414" cy="1775512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09ED65ED-EE22-434A-BA03-65C56A88D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615373" y="5048900"/>
              <a:ext cx="867414" cy="354295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282F1B57-10D7-4A41-8464-C362D8671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615373" y="4575161"/>
              <a:ext cx="867414" cy="354295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1479EAB9-4949-44F4-B3E3-34DB8948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615373" y="4101422"/>
              <a:ext cx="867414" cy="354295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6128A94A-CADF-4308-8C3D-CCAC91B6D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615373" y="3627683"/>
              <a:ext cx="867414" cy="354295"/>
            </a:xfrm>
            <a:prstGeom prst="rect">
              <a:avLst/>
            </a:prstGeom>
          </p:spPr>
        </p:pic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0F47E45-73E2-4B81-AE5E-4637EF32070E}"/>
              </a:ext>
            </a:extLst>
          </p:cNvPr>
          <p:cNvGrpSpPr/>
          <p:nvPr/>
        </p:nvGrpSpPr>
        <p:grpSpPr>
          <a:xfrm>
            <a:off x="4928266" y="4101422"/>
            <a:ext cx="867414" cy="1301773"/>
            <a:chOff x="4928266" y="4101421"/>
            <a:chExt cx="867414" cy="1301773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31C8F0F8-A425-4826-8E84-476FC025D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928266" y="5048899"/>
              <a:ext cx="867414" cy="354295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314615C9-3C00-45C6-BC74-58DEFC290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928266" y="4575160"/>
              <a:ext cx="867414" cy="354295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EBF64D26-0974-4D73-8B64-6E4EBBE1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928266" y="4101421"/>
              <a:ext cx="867414" cy="354295"/>
            </a:xfrm>
            <a:prstGeom prst="rect">
              <a:avLst/>
            </a:prstGeom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ECA77793-D52E-4377-A015-8446E81B03C8}"/>
              </a:ext>
            </a:extLst>
          </p:cNvPr>
          <p:cNvGrpSpPr/>
          <p:nvPr/>
        </p:nvGrpSpPr>
        <p:grpSpPr>
          <a:xfrm>
            <a:off x="1458926" y="3627683"/>
            <a:ext cx="867414" cy="1775512"/>
            <a:chOff x="1458926" y="3627683"/>
            <a:chExt cx="867414" cy="1775512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E7DA3B05-5599-4B79-ACC4-46271E874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8926" y="5048900"/>
              <a:ext cx="867414" cy="354295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5940A14-B863-450A-AEF2-06C782003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8926" y="4575161"/>
              <a:ext cx="867414" cy="354295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E50D0ECB-7731-4D47-A599-0C94D965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8926" y="4101422"/>
              <a:ext cx="867414" cy="354295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1D1D893-9EB5-4737-9073-D5191D838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8926" y="3627683"/>
              <a:ext cx="867414" cy="354295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8C42B84-4A88-43B2-A247-CC44DF9742F1}"/>
              </a:ext>
            </a:extLst>
          </p:cNvPr>
          <p:cNvGrpSpPr/>
          <p:nvPr/>
        </p:nvGrpSpPr>
        <p:grpSpPr>
          <a:xfrm rot="10800000">
            <a:off x="8263136" y="4075535"/>
            <a:ext cx="867414" cy="1301773"/>
            <a:chOff x="955750" y="2118401"/>
            <a:chExt cx="696009" cy="1044537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2D68C5C4-EED8-4415-8477-839645386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3ECEAB0F-7894-4DD3-BCD0-21BCB06C5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60CBA9EB-3AA2-4018-A0BD-7E631C88D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EF3D56A-7FA4-4BA9-90D7-0127CECA553F}"/>
              </a:ext>
            </a:extLst>
          </p:cNvPr>
          <p:cNvGrpSpPr/>
          <p:nvPr/>
        </p:nvGrpSpPr>
        <p:grpSpPr>
          <a:xfrm rot="10800000">
            <a:off x="9409794" y="4075535"/>
            <a:ext cx="867414" cy="1301773"/>
            <a:chOff x="955750" y="2118401"/>
            <a:chExt cx="696009" cy="1044537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CA95F9B8-A353-42CF-BC8F-7A8BEF88E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56BEF898-F372-4110-9542-333F79DDE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62492449-DB94-4929-92C2-AAFF07A9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8E578AC-1510-4487-8E1B-E25CAD775197}"/>
              </a:ext>
            </a:extLst>
          </p:cNvPr>
          <p:cNvGrpSpPr/>
          <p:nvPr/>
        </p:nvGrpSpPr>
        <p:grpSpPr>
          <a:xfrm>
            <a:off x="10556452" y="3032348"/>
            <a:ext cx="879628" cy="2344961"/>
            <a:chOff x="10564594" y="3024395"/>
            <a:chExt cx="879628" cy="2344961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A303B946-6C5A-4CF3-A9FB-52E44DD48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76808" y="5015061"/>
              <a:ext cx="867414" cy="354295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821C67F0-F9C6-454F-8A22-638EFD8B2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64594" y="4517394"/>
              <a:ext cx="867414" cy="354295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35E988FD-238E-4DB7-BDE7-F6179B56A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76808" y="4019728"/>
              <a:ext cx="867414" cy="354295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1E4DFD56-D89A-4F63-911C-D553D436F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76808" y="3522062"/>
              <a:ext cx="867414" cy="354295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50863AD9-231B-4C72-9323-527BAD341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76808" y="3024395"/>
              <a:ext cx="867414" cy="354295"/>
            </a:xfrm>
            <a:prstGeom prst="rect">
              <a:avLst/>
            </a:prstGeom>
          </p:spPr>
        </p:pic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DCFAF30A-416C-4F70-A061-DAF526022EF2}"/>
              </a:ext>
            </a:extLst>
          </p:cNvPr>
          <p:cNvGrpSpPr/>
          <p:nvPr/>
        </p:nvGrpSpPr>
        <p:grpSpPr>
          <a:xfrm>
            <a:off x="11715324" y="3032348"/>
            <a:ext cx="867414" cy="2344961"/>
            <a:chOff x="11715324" y="2909558"/>
            <a:chExt cx="867414" cy="2344961"/>
          </a:xfrm>
        </p:grpSpPr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617A71F3-13B1-4601-A6D9-79B0402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15324" y="4900224"/>
              <a:ext cx="867414" cy="354295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830AFB83-4824-473D-BD99-9ACBC1BFC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15324" y="4402557"/>
              <a:ext cx="867414" cy="354295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4E5F5D7C-DE72-4C32-9EEB-494B63B27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15324" y="3904891"/>
              <a:ext cx="867414" cy="354295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7CA6D203-420C-43F0-A172-F6D1DD53F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15324" y="3407225"/>
              <a:ext cx="867414" cy="354295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574BFFCC-D222-4600-B39B-BB76E621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15324" y="2909558"/>
              <a:ext cx="867414" cy="354295"/>
            </a:xfrm>
            <a:prstGeom prst="rect">
              <a:avLst/>
            </a:prstGeom>
          </p:spPr>
        </p:pic>
      </p:grpSp>
      <p:pic>
        <p:nvPicPr>
          <p:cNvPr id="64" name="図 63">
            <a:extLst>
              <a:ext uri="{FF2B5EF4-FFF2-40B4-BE49-F238E27FC236}">
                <a16:creationId xmlns:a16="http://schemas.microsoft.com/office/drawing/2014/main" id="{027BE223-30EF-4443-8B4D-F90272D6A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8753" y="8357728"/>
            <a:ext cx="169175" cy="125315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BD84872D-142A-4A33-A566-47B36E1B6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79" y="7980718"/>
            <a:ext cx="889742" cy="363414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5CFA7DCC-FA3A-4D1F-A0A1-5D6BB7F3A0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79" y="8496874"/>
            <a:ext cx="889742" cy="363414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D9DE2849-251F-46DF-9FAF-C6683F202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66" y="7980718"/>
            <a:ext cx="889742" cy="363414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B7633AB0-6698-453F-92E7-FAAEBB5D24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84" y="8710754"/>
            <a:ext cx="250630" cy="238099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AD0CDBDA-072E-43BF-ADA5-2893A74C90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54" y="8123274"/>
            <a:ext cx="294490" cy="244364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69FC0983-56FA-4918-9CF0-0EC4D13BD5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09" y="8552552"/>
            <a:ext cx="945608" cy="27343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8A44058C-FC6E-4D3A-8B0E-77DC30B0A3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35" y="8495206"/>
            <a:ext cx="888642" cy="216466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0B58AB45-2E4F-4715-9E01-7A385DCE55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32512" y="8218496"/>
            <a:ext cx="1134962" cy="3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FA390CC-9C07-4676-B7F5-116EE49AA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8753" y="8357728"/>
            <a:ext cx="169175" cy="1253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D177073-6B56-4125-AF5E-492AA4771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79" y="7980718"/>
            <a:ext cx="889742" cy="36341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88C8DE3-C204-4465-9CA1-0455E520F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79" y="8496874"/>
            <a:ext cx="889742" cy="3634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DAF008-1FA0-45B3-9AF8-EF19924F7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66" y="7980718"/>
            <a:ext cx="889742" cy="3634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BEAE45C-89A5-4C79-9765-8F01500E41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84" y="8710754"/>
            <a:ext cx="250630" cy="2380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EC464B6-EC4C-4DFC-8D74-9F386FEFC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54" y="8123274"/>
            <a:ext cx="294490" cy="24436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2713BE7-BEAD-4919-9DCF-78469F911D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09" y="8552552"/>
            <a:ext cx="945608" cy="27343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A87B3B0-B5FF-4715-8C64-5A901A8C6C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35" y="8495206"/>
            <a:ext cx="888642" cy="2164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78EE2BE-8BEE-4C94-9293-A5981F9572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32512" y="8218496"/>
            <a:ext cx="1134962" cy="37469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B461130-F71A-4FA9-A3B4-EDCB8B5261EC}"/>
              </a:ext>
            </a:extLst>
          </p:cNvPr>
          <p:cNvGrpSpPr/>
          <p:nvPr/>
        </p:nvGrpSpPr>
        <p:grpSpPr>
          <a:xfrm>
            <a:off x="302479" y="4101422"/>
            <a:ext cx="867414" cy="1301773"/>
            <a:chOff x="302479" y="4101422"/>
            <a:chExt cx="867414" cy="1301773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15D4BBE9-655D-4222-BAF4-4206B1CE3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479" y="5048900"/>
              <a:ext cx="867414" cy="354295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9B6668BB-0FF4-4BD0-B7B8-CB8151E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479" y="4575161"/>
              <a:ext cx="867414" cy="354295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2100707C-4DFB-4738-953B-A511CA02C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479" y="4101422"/>
              <a:ext cx="867414" cy="354295"/>
            </a:xfrm>
            <a:prstGeom prst="rect">
              <a:avLst/>
            </a:prstGeom>
          </p:spPr>
        </p:pic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9794326A-1AD9-4221-9FAB-4E84C3F4D6E7}"/>
              </a:ext>
            </a:extLst>
          </p:cNvPr>
          <p:cNvGrpSpPr/>
          <p:nvPr/>
        </p:nvGrpSpPr>
        <p:grpSpPr>
          <a:xfrm>
            <a:off x="3771820" y="4101420"/>
            <a:ext cx="867414" cy="1301775"/>
            <a:chOff x="3771820" y="4101419"/>
            <a:chExt cx="867414" cy="1301775"/>
          </a:xfrm>
        </p:grpSpPr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353098B2-CE5C-488C-A764-B321D585E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771820" y="5048899"/>
              <a:ext cx="867414" cy="354295"/>
            </a:xfrm>
            <a:prstGeom prst="rect">
              <a:avLst/>
            </a:prstGeom>
          </p:spPr>
        </p:pic>
        <p:pic>
          <p:nvPicPr>
            <p:cNvPr id="122" name="図 121">
              <a:extLst>
                <a:ext uri="{FF2B5EF4-FFF2-40B4-BE49-F238E27FC236}">
                  <a16:creationId xmlns:a16="http://schemas.microsoft.com/office/drawing/2014/main" id="{0E0B6F45-588A-4F26-881A-96DA93D0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771820" y="4575159"/>
              <a:ext cx="867414" cy="354295"/>
            </a:xfrm>
            <a:prstGeom prst="rect">
              <a:avLst/>
            </a:prstGeom>
          </p:spPr>
        </p:pic>
        <p:pic>
          <p:nvPicPr>
            <p:cNvPr id="123" name="図 122">
              <a:extLst>
                <a:ext uri="{FF2B5EF4-FFF2-40B4-BE49-F238E27FC236}">
                  <a16:creationId xmlns:a16="http://schemas.microsoft.com/office/drawing/2014/main" id="{EB7DC21E-0E88-4781-82AF-C688C4F72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771820" y="4101419"/>
              <a:ext cx="867414" cy="354295"/>
            </a:xfrm>
            <a:prstGeom prst="rect">
              <a:avLst/>
            </a:prstGeom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CE6C1EB-EE90-4C8F-B4A6-B9235D5EA386}"/>
              </a:ext>
            </a:extLst>
          </p:cNvPr>
          <p:cNvGrpSpPr/>
          <p:nvPr/>
        </p:nvGrpSpPr>
        <p:grpSpPr>
          <a:xfrm>
            <a:off x="2615373" y="3627683"/>
            <a:ext cx="867414" cy="1775512"/>
            <a:chOff x="2615373" y="3627683"/>
            <a:chExt cx="867414" cy="1775512"/>
          </a:xfrm>
        </p:grpSpPr>
        <p:pic>
          <p:nvPicPr>
            <p:cNvPr id="129" name="図 128">
              <a:extLst>
                <a:ext uri="{FF2B5EF4-FFF2-40B4-BE49-F238E27FC236}">
                  <a16:creationId xmlns:a16="http://schemas.microsoft.com/office/drawing/2014/main" id="{B9631197-D8E3-42A1-AB22-4EEC0B3EC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615373" y="5048900"/>
              <a:ext cx="867414" cy="354295"/>
            </a:xfrm>
            <a:prstGeom prst="rect">
              <a:avLst/>
            </a:prstGeom>
          </p:spPr>
        </p:pic>
        <p:pic>
          <p:nvPicPr>
            <p:cNvPr id="130" name="図 129">
              <a:extLst>
                <a:ext uri="{FF2B5EF4-FFF2-40B4-BE49-F238E27FC236}">
                  <a16:creationId xmlns:a16="http://schemas.microsoft.com/office/drawing/2014/main" id="{C59E57BC-41EF-4483-A547-FBE017FF6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615373" y="4575161"/>
              <a:ext cx="867414" cy="354295"/>
            </a:xfrm>
            <a:prstGeom prst="rect">
              <a:avLst/>
            </a:prstGeom>
          </p:spPr>
        </p:pic>
        <p:pic>
          <p:nvPicPr>
            <p:cNvPr id="131" name="図 130">
              <a:extLst>
                <a:ext uri="{FF2B5EF4-FFF2-40B4-BE49-F238E27FC236}">
                  <a16:creationId xmlns:a16="http://schemas.microsoft.com/office/drawing/2014/main" id="{1EBC54A1-FF87-4693-BFB9-3B2C387AB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615373" y="4101422"/>
              <a:ext cx="867414" cy="354295"/>
            </a:xfrm>
            <a:prstGeom prst="rect">
              <a:avLst/>
            </a:prstGeom>
          </p:spPr>
        </p:pic>
        <p:pic>
          <p:nvPicPr>
            <p:cNvPr id="132" name="図 131">
              <a:extLst>
                <a:ext uri="{FF2B5EF4-FFF2-40B4-BE49-F238E27FC236}">
                  <a16:creationId xmlns:a16="http://schemas.microsoft.com/office/drawing/2014/main" id="{25D928AB-4255-4973-95F0-FD2EBC2F9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615373" y="3627683"/>
              <a:ext cx="867414" cy="354295"/>
            </a:xfrm>
            <a:prstGeom prst="rect">
              <a:avLst/>
            </a:prstGeom>
          </p:spPr>
        </p:pic>
      </p:grp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D3DAEBFC-10FF-4D90-B049-CC8A245C4AB2}"/>
              </a:ext>
            </a:extLst>
          </p:cNvPr>
          <p:cNvGrpSpPr/>
          <p:nvPr/>
        </p:nvGrpSpPr>
        <p:grpSpPr>
          <a:xfrm>
            <a:off x="4928266" y="4101422"/>
            <a:ext cx="867414" cy="1301773"/>
            <a:chOff x="4928266" y="4101421"/>
            <a:chExt cx="867414" cy="1301773"/>
          </a:xfrm>
        </p:grpSpPr>
        <p:pic>
          <p:nvPicPr>
            <p:cNvPr id="136" name="図 135">
              <a:extLst>
                <a:ext uri="{FF2B5EF4-FFF2-40B4-BE49-F238E27FC236}">
                  <a16:creationId xmlns:a16="http://schemas.microsoft.com/office/drawing/2014/main" id="{AF3A75E4-2B3C-4885-BB05-09F5808E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928266" y="5048899"/>
              <a:ext cx="867414" cy="354295"/>
            </a:xfrm>
            <a:prstGeom prst="rect">
              <a:avLst/>
            </a:prstGeom>
          </p:spPr>
        </p:pic>
        <p:pic>
          <p:nvPicPr>
            <p:cNvPr id="137" name="図 136">
              <a:extLst>
                <a:ext uri="{FF2B5EF4-FFF2-40B4-BE49-F238E27FC236}">
                  <a16:creationId xmlns:a16="http://schemas.microsoft.com/office/drawing/2014/main" id="{D79A53C4-DD79-449C-B2B4-32F4F614F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928266" y="4575160"/>
              <a:ext cx="867414" cy="354295"/>
            </a:xfrm>
            <a:prstGeom prst="rect">
              <a:avLst/>
            </a:prstGeom>
          </p:spPr>
        </p:pic>
        <p:pic>
          <p:nvPicPr>
            <p:cNvPr id="138" name="図 137">
              <a:extLst>
                <a:ext uri="{FF2B5EF4-FFF2-40B4-BE49-F238E27FC236}">
                  <a16:creationId xmlns:a16="http://schemas.microsoft.com/office/drawing/2014/main" id="{A89D5DE8-F12C-4866-9C2D-B6C84F3AE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928266" y="4101421"/>
              <a:ext cx="867414" cy="354295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9FC3505-7DB7-413D-A775-AFBDE17BEC21}"/>
              </a:ext>
            </a:extLst>
          </p:cNvPr>
          <p:cNvGrpSpPr/>
          <p:nvPr/>
        </p:nvGrpSpPr>
        <p:grpSpPr>
          <a:xfrm>
            <a:off x="1458926" y="3627683"/>
            <a:ext cx="867414" cy="1775512"/>
            <a:chOff x="1458926" y="3627683"/>
            <a:chExt cx="867414" cy="1775512"/>
          </a:xfrm>
        </p:grpSpPr>
        <p:pic>
          <p:nvPicPr>
            <p:cNvPr id="143" name="図 142">
              <a:extLst>
                <a:ext uri="{FF2B5EF4-FFF2-40B4-BE49-F238E27FC236}">
                  <a16:creationId xmlns:a16="http://schemas.microsoft.com/office/drawing/2014/main" id="{93AE860A-B5EB-46DE-A92E-A13D25692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8926" y="5048900"/>
              <a:ext cx="867414" cy="354295"/>
            </a:xfrm>
            <a:prstGeom prst="rect">
              <a:avLst/>
            </a:prstGeom>
          </p:spPr>
        </p:pic>
        <p:pic>
          <p:nvPicPr>
            <p:cNvPr id="144" name="図 143">
              <a:extLst>
                <a:ext uri="{FF2B5EF4-FFF2-40B4-BE49-F238E27FC236}">
                  <a16:creationId xmlns:a16="http://schemas.microsoft.com/office/drawing/2014/main" id="{A32D201C-28C5-4C62-8D9F-A235C5D95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8926" y="4575161"/>
              <a:ext cx="867414" cy="354295"/>
            </a:xfrm>
            <a:prstGeom prst="rect">
              <a:avLst/>
            </a:prstGeom>
          </p:spPr>
        </p:pic>
        <p:pic>
          <p:nvPicPr>
            <p:cNvPr id="145" name="図 144">
              <a:extLst>
                <a:ext uri="{FF2B5EF4-FFF2-40B4-BE49-F238E27FC236}">
                  <a16:creationId xmlns:a16="http://schemas.microsoft.com/office/drawing/2014/main" id="{739BC265-36E2-4C1D-99C3-3749D1EBF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8926" y="4101422"/>
              <a:ext cx="867414" cy="354295"/>
            </a:xfrm>
            <a:prstGeom prst="rect">
              <a:avLst/>
            </a:prstGeom>
          </p:spPr>
        </p:pic>
        <p:pic>
          <p:nvPicPr>
            <p:cNvPr id="146" name="図 145">
              <a:extLst>
                <a:ext uri="{FF2B5EF4-FFF2-40B4-BE49-F238E27FC236}">
                  <a16:creationId xmlns:a16="http://schemas.microsoft.com/office/drawing/2014/main" id="{686A5F8B-75DD-4111-B9D0-18661843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8926" y="3627683"/>
              <a:ext cx="867414" cy="354295"/>
            </a:xfrm>
            <a:prstGeom prst="rect">
              <a:avLst/>
            </a:prstGeom>
          </p:spPr>
        </p:pic>
      </p:grp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BA4DEEBA-79C8-44BB-BB5C-26EF7FC8B995}"/>
              </a:ext>
            </a:extLst>
          </p:cNvPr>
          <p:cNvGrpSpPr/>
          <p:nvPr/>
        </p:nvGrpSpPr>
        <p:grpSpPr>
          <a:xfrm rot="10800000">
            <a:off x="8263136" y="4075535"/>
            <a:ext cx="867414" cy="1301773"/>
            <a:chOff x="955750" y="2118401"/>
            <a:chExt cx="696009" cy="1044537"/>
          </a:xfrm>
        </p:grpSpPr>
        <p:pic>
          <p:nvPicPr>
            <p:cNvPr id="148" name="図 147">
              <a:extLst>
                <a:ext uri="{FF2B5EF4-FFF2-40B4-BE49-F238E27FC236}">
                  <a16:creationId xmlns:a16="http://schemas.microsoft.com/office/drawing/2014/main" id="{087E9ADD-0B44-4B2C-AF4C-BBF8CA1B9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149" name="図 148">
              <a:extLst>
                <a:ext uri="{FF2B5EF4-FFF2-40B4-BE49-F238E27FC236}">
                  <a16:creationId xmlns:a16="http://schemas.microsoft.com/office/drawing/2014/main" id="{87E64D13-FC69-4A0A-8494-F7B8D9BC4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150" name="図 149">
              <a:extLst>
                <a:ext uri="{FF2B5EF4-FFF2-40B4-BE49-F238E27FC236}">
                  <a16:creationId xmlns:a16="http://schemas.microsoft.com/office/drawing/2014/main" id="{598BA0F7-44DD-432A-A0FE-4FAD1F364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F858095E-5D62-46C5-989B-FE3D5D878761}"/>
              </a:ext>
            </a:extLst>
          </p:cNvPr>
          <p:cNvGrpSpPr/>
          <p:nvPr/>
        </p:nvGrpSpPr>
        <p:grpSpPr>
          <a:xfrm rot="10800000">
            <a:off x="9409794" y="4075535"/>
            <a:ext cx="867414" cy="1301773"/>
            <a:chOff x="955750" y="2118401"/>
            <a:chExt cx="696009" cy="1044537"/>
          </a:xfrm>
        </p:grpSpPr>
        <p:pic>
          <p:nvPicPr>
            <p:cNvPr id="153" name="図 152">
              <a:extLst>
                <a:ext uri="{FF2B5EF4-FFF2-40B4-BE49-F238E27FC236}">
                  <a16:creationId xmlns:a16="http://schemas.microsoft.com/office/drawing/2014/main" id="{52B394EF-B381-4980-B173-C0D66EC3F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118401"/>
              <a:ext cx="696009" cy="284285"/>
            </a:xfrm>
            <a:prstGeom prst="rect">
              <a:avLst/>
            </a:prstGeom>
          </p:spPr>
        </p:pic>
        <p:pic>
          <p:nvPicPr>
            <p:cNvPr id="154" name="図 153">
              <a:extLst>
                <a:ext uri="{FF2B5EF4-FFF2-40B4-BE49-F238E27FC236}">
                  <a16:creationId xmlns:a16="http://schemas.microsoft.com/office/drawing/2014/main" id="{8C194F12-19FC-4F97-9129-B565F50D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498527"/>
              <a:ext cx="696009" cy="284285"/>
            </a:xfrm>
            <a:prstGeom prst="rect">
              <a:avLst/>
            </a:prstGeom>
          </p:spPr>
        </p:pic>
        <p:pic>
          <p:nvPicPr>
            <p:cNvPr id="155" name="図 154">
              <a:extLst>
                <a:ext uri="{FF2B5EF4-FFF2-40B4-BE49-F238E27FC236}">
                  <a16:creationId xmlns:a16="http://schemas.microsoft.com/office/drawing/2014/main" id="{D47754D5-1C13-4AB5-B760-F64BF30C0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50" y="2878653"/>
              <a:ext cx="696009" cy="284285"/>
            </a:xfrm>
            <a:prstGeom prst="rect">
              <a:avLst/>
            </a:prstGeom>
          </p:spPr>
        </p:pic>
      </p:grpSp>
      <p:grpSp>
        <p:nvGrpSpPr>
          <p:cNvPr id="181" name="グループ化 180">
            <a:extLst>
              <a:ext uri="{FF2B5EF4-FFF2-40B4-BE49-F238E27FC236}">
                <a16:creationId xmlns:a16="http://schemas.microsoft.com/office/drawing/2014/main" id="{3530E5BE-6F68-4DEB-90D5-C392AAD4BE62}"/>
              </a:ext>
            </a:extLst>
          </p:cNvPr>
          <p:cNvGrpSpPr/>
          <p:nvPr/>
        </p:nvGrpSpPr>
        <p:grpSpPr>
          <a:xfrm>
            <a:off x="10556452" y="3032348"/>
            <a:ext cx="879628" cy="2344961"/>
            <a:chOff x="10564594" y="3024395"/>
            <a:chExt cx="879628" cy="2344961"/>
          </a:xfrm>
        </p:grpSpPr>
        <p:pic>
          <p:nvPicPr>
            <p:cNvPr id="158" name="図 157">
              <a:extLst>
                <a:ext uri="{FF2B5EF4-FFF2-40B4-BE49-F238E27FC236}">
                  <a16:creationId xmlns:a16="http://schemas.microsoft.com/office/drawing/2014/main" id="{61E0A40C-F9A8-4C96-B063-8368E04E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76808" y="5015061"/>
              <a:ext cx="867414" cy="354295"/>
            </a:xfrm>
            <a:prstGeom prst="rect">
              <a:avLst/>
            </a:prstGeom>
          </p:spPr>
        </p:pic>
        <p:pic>
          <p:nvPicPr>
            <p:cNvPr id="159" name="図 158">
              <a:extLst>
                <a:ext uri="{FF2B5EF4-FFF2-40B4-BE49-F238E27FC236}">
                  <a16:creationId xmlns:a16="http://schemas.microsoft.com/office/drawing/2014/main" id="{35E68F26-D8D8-4E39-A59F-26A873FFC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64594" y="4517394"/>
              <a:ext cx="867414" cy="354295"/>
            </a:xfrm>
            <a:prstGeom prst="rect">
              <a:avLst/>
            </a:prstGeom>
          </p:spPr>
        </p:pic>
        <p:pic>
          <p:nvPicPr>
            <p:cNvPr id="160" name="図 159">
              <a:extLst>
                <a:ext uri="{FF2B5EF4-FFF2-40B4-BE49-F238E27FC236}">
                  <a16:creationId xmlns:a16="http://schemas.microsoft.com/office/drawing/2014/main" id="{0F1FE674-35CC-4858-BF5F-8AA8D7E50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76808" y="4019728"/>
              <a:ext cx="867414" cy="354295"/>
            </a:xfrm>
            <a:prstGeom prst="rect">
              <a:avLst/>
            </a:prstGeom>
          </p:spPr>
        </p:pic>
        <p:pic>
          <p:nvPicPr>
            <p:cNvPr id="163" name="図 162">
              <a:extLst>
                <a:ext uri="{FF2B5EF4-FFF2-40B4-BE49-F238E27FC236}">
                  <a16:creationId xmlns:a16="http://schemas.microsoft.com/office/drawing/2014/main" id="{FCDBB797-E3D1-43DF-887F-E953609EA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76808" y="3522062"/>
              <a:ext cx="867414" cy="354295"/>
            </a:xfrm>
            <a:prstGeom prst="rect">
              <a:avLst/>
            </a:prstGeom>
          </p:spPr>
        </p:pic>
        <p:pic>
          <p:nvPicPr>
            <p:cNvPr id="164" name="図 163">
              <a:extLst>
                <a:ext uri="{FF2B5EF4-FFF2-40B4-BE49-F238E27FC236}">
                  <a16:creationId xmlns:a16="http://schemas.microsoft.com/office/drawing/2014/main" id="{5D33A308-9760-4E4C-A2BF-DBFA02177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76808" y="3024395"/>
              <a:ext cx="867414" cy="354295"/>
            </a:xfrm>
            <a:prstGeom prst="rect">
              <a:avLst/>
            </a:prstGeom>
          </p:spPr>
        </p:pic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7FA1BE26-AA51-49F2-AB52-61DC2231ED25}"/>
              </a:ext>
            </a:extLst>
          </p:cNvPr>
          <p:cNvGrpSpPr/>
          <p:nvPr/>
        </p:nvGrpSpPr>
        <p:grpSpPr>
          <a:xfrm>
            <a:off x="11715324" y="3032348"/>
            <a:ext cx="867414" cy="2344961"/>
            <a:chOff x="11715324" y="2909558"/>
            <a:chExt cx="867414" cy="2344961"/>
          </a:xfrm>
        </p:grpSpPr>
        <p:pic>
          <p:nvPicPr>
            <p:cNvPr id="171" name="図 170">
              <a:extLst>
                <a:ext uri="{FF2B5EF4-FFF2-40B4-BE49-F238E27FC236}">
                  <a16:creationId xmlns:a16="http://schemas.microsoft.com/office/drawing/2014/main" id="{5DB2C6EB-C171-4D2E-B0DD-7E564CC41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15324" y="4900224"/>
              <a:ext cx="867414" cy="354295"/>
            </a:xfrm>
            <a:prstGeom prst="rect">
              <a:avLst/>
            </a:prstGeom>
          </p:spPr>
        </p:pic>
        <p:pic>
          <p:nvPicPr>
            <p:cNvPr id="172" name="図 171">
              <a:extLst>
                <a:ext uri="{FF2B5EF4-FFF2-40B4-BE49-F238E27FC236}">
                  <a16:creationId xmlns:a16="http://schemas.microsoft.com/office/drawing/2014/main" id="{ED0345A7-9899-4DB8-A0CD-12395DD97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15324" y="4402557"/>
              <a:ext cx="867414" cy="354295"/>
            </a:xfrm>
            <a:prstGeom prst="rect">
              <a:avLst/>
            </a:prstGeom>
          </p:spPr>
        </p:pic>
        <p:pic>
          <p:nvPicPr>
            <p:cNvPr id="173" name="図 172">
              <a:extLst>
                <a:ext uri="{FF2B5EF4-FFF2-40B4-BE49-F238E27FC236}">
                  <a16:creationId xmlns:a16="http://schemas.microsoft.com/office/drawing/2014/main" id="{F7C56BDA-CD65-46C4-9A6D-BEDBA817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15324" y="3904891"/>
              <a:ext cx="867414" cy="354295"/>
            </a:xfrm>
            <a:prstGeom prst="rect">
              <a:avLst/>
            </a:prstGeom>
          </p:spPr>
        </p:pic>
        <p:pic>
          <p:nvPicPr>
            <p:cNvPr id="169" name="図 168">
              <a:extLst>
                <a:ext uri="{FF2B5EF4-FFF2-40B4-BE49-F238E27FC236}">
                  <a16:creationId xmlns:a16="http://schemas.microsoft.com/office/drawing/2014/main" id="{97485A24-90C8-429A-8AFE-8E8BC73BA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15324" y="3407225"/>
              <a:ext cx="867414" cy="354295"/>
            </a:xfrm>
            <a:prstGeom prst="rect">
              <a:avLst/>
            </a:prstGeom>
          </p:spPr>
        </p:pic>
        <p:pic>
          <p:nvPicPr>
            <p:cNvPr id="170" name="図 169">
              <a:extLst>
                <a:ext uri="{FF2B5EF4-FFF2-40B4-BE49-F238E27FC236}">
                  <a16:creationId xmlns:a16="http://schemas.microsoft.com/office/drawing/2014/main" id="{93FFCEED-9988-4715-8272-C062F154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15324" y="2909558"/>
              <a:ext cx="867414" cy="354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81569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小塚ゴシック Pr6N M</vt:lpstr>
      <vt:lpstr>游ゴシック</vt:lpstr>
      <vt:lpstr>游ゴシック Light</vt:lpstr>
      <vt:lpstr>Arial</vt:lpstr>
      <vt:lpstr>デザインの設定</vt:lpstr>
      <vt:lpstr>3_デザインの設定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藤井 博之</dc:creator>
  <cp:lastModifiedBy>谷 旭</cp:lastModifiedBy>
  <cp:revision>31</cp:revision>
  <dcterms:created xsi:type="dcterms:W3CDTF">2017-02-16T12:15:42Z</dcterms:created>
  <dcterms:modified xsi:type="dcterms:W3CDTF">2020-02-06T00:35:05Z</dcterms:modified>
</cp:coreProperties>
</file>