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5"/>
  </p:notesMasterIdLst>
  <p:handoutMasterIdLst>
    <p:handoutMasterId r:id="rId6"/>
  </p:handoutMasterIdLst>
  <p:sldIdLst>
    <p:sldId id="257" r:id="rId3"/>
    <p:sldId id="256" r:id="rId4"/>
  </p:sldIdLst>
  <p:sldSz cx="12599988" cy="8999538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365FEAA-9A16-4760-A82B-BD7BE33ED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EE99D4-88BD-496F-A01A-30C52CA6E6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980E4-7345-4950-A2D9-380BA584B21F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8D5BB56-9C76-4AB7-9349-5154CE2712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C5700D-29FA-4C60-96AF-4782B011C8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73958-17B5-4D2E-94B2-C346C0CB38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395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E8822-BCE8-4F77-88A6-394767ADCFA2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43013"/>
            <a:ext cx="46958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870F0-BD5E-471D-8AE5-9E3367AC7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60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870F0-BD5E-471D-8AE5-9E3367AC71A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11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09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93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AE237A09-7ED0-4E87-8DC3-AB0FE9CB17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9220" y="2004222"/>
            <a:ext cx="1688889" cy="144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442866E-48A3-446A-9177-89F96462C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21" y="1079769"/>
            <a:ext cx="9952638" cy="7200000"/>
          </a:xfrm>
          <a:prstGeom prst="rect">
            <a:avLst/>
          </a:prstGeom>
        </p:spPr>
      </p:pic>
      <p:pic>
        <p:nvPicPr>
          <p:cNvPr id="17" name="図 16" descr="黒い背景と白い文字&#10;&#10;自動的に生成された説明">
            <a:extLst>
              <a:ext uri="{FF2B5EF4-FFF2-40B4-BE49-F238E27FC236}">
                <a16:creationId xmlns:a16="http://schemas.microsoft.com/office/drawing/2014/main" id="{652A9F06-4AC3-4D38-B1F2-53B9F774DC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6" y="0"/>
            <a:ext cx="5511114" cy="186186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D1848F2-523D-4231-98A8-E5604CC34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8" r="2439" b="80969"/>
          <a:stretch/>
        </p:blipFill>
        <p:spPr>
          <a:xfrm>
            <a:off x="613583" y="4499769"/>
            <a:ext cx="4226150" cy="21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4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417341" rtl="0" eaLnBrk="1" latinLnBrk="0" hangingPunct="1">
        <a:lnSpc>
          <a:spcPct val="90000"/>
        </a:lnSpc>
        <a:spcBef>
          <a:spcPct val="0"/>
        </a:spcBef>
        <a:buNone/>
        <a:defRPr kumimoji="1" sz="68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335" indent="-354335" algn="l" defTabSz="1417341" rtl="0" eaLnBrk="1" latinLnBrk="0" hangingPunct="1">
        <a:lnSpc>
          <a:spcPct val="90000"/>
        </a:lnSpc>
        <a:spcBef>
          <a:spcPts val="1550"/>
        </a:spcBef>
        <a:buFont typeface="Arial" panose="020B0604020202020204" pitchFamily="34" charset="0"/>
        <a:buChar char="•"/>
        <a:defRPr kumimoji="1" sz="4340" kern="1200">
          <a:solidFill>
            <a:schemeClr val="tx1"/>
          </a:solidFill>
          <a:latin typeface="+mn-lt"/>
          <a:ea typeface="+mn-ea"/>
          <a:cs typeface="+mn-cs"/>
        </a:defRPr>
      </a:lvl1pPr>
      <a:lvl2pPr marL="1063005" indent="-354335" algn="l" defTabSz="1417341" rtl="0" eaLnBrk="1" latinLnBrk="0" hangingPunct="1">
        <a:lnSpc>
          <a:spcPct val="90000"/>
        </a:lnSpc>
        <a:spcBef>
          <a:spcPts val="775"/>
        </a:spcBef>
        <a:buFont typeface="Arial" panose="020B0604020202020204" pitchFamily="34" charset="0"/>
        <a:buChar char="•"/>
        <a:defRPr kumimoji="1" sz="3720" kern="1200">
          <a:solidFill>
            <a:schemeClr val="tx1"/>
          </a:solidFill>
          <a:latin typeface="+mn-lt"/>
          <a:ea typeface="+mn-ea"/>
          <a:cs typeface="+mn-cs"/>
        </a:defRPr>
      </a:lvl2pPr>
      <a:lvl3pPr marL="1771675" indent="-354335" algn="l" defTabSz="1417341" rtl="0" eaLnBrk="1" latinLnBrk="0" hangingPunct="1">
        <a:lnSpc>
          <a:spcPct val="90000"/>
        </a:lnSpc>
        <a:spcBef>
          <a:spcPts val="775"/>
        </a:spcBef>
        <a:buFont typeface="Arial" panose="020B0604020202020204" pitchFamily="34" charset="0"/>
        <a:buChar char="•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80346" indent="-354335" algn="l" defTabSz="1417341" rtl="0" eaLnBrk="1" latinLnBrk="0" hangingPunct="1">
        <a:lnSpc>
          <a:spcPct val="90000"/>
        </a:lnSpc>
        <a:spcBef>
          <a:spcPts val="775"/>
        </a:spcBef>
        <a:buFont typeface="Arial" panose="020B0604020202020204" pitchFamily="34" charset="0"/>
        <a:buChar char="•"/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4pPr>
      <a:lvl5pPr marL="3189016" indent="-354335" algn="l" defTabSz="1417341" rtl="0" eaLnBrk="1" latinLnBrk="0" hangingPunct="1">
        <a:lnSpc>
          <a:spcPct val="90000"/>
        </a:lnSpc>
        <a:spcBef>
          <a:spcPts val="775"/>
        </a:spcBef>
        <a:buFont typeface="Arial" panose="020B0604020202020204" pitchFamily="34" charset="0"/>
        <a:buChar char="•"/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5pPr>
      <a:lvl6pPr marL="3897687" indent="-354335" algn="l" defTabSz="1417341" rtl="0" eaLnBrk="1" latinLnBrk="0" hangingPunct="1">
        <a:lnSpc>
          <a:spcPct val="90000"/>
        </a:lnSpc>
        <a:spcBef>
          <a:spcPts val="775"/>
        </a:spcBef>
        <a:buFont typeface="Arial" panose="020B0604020202020204" pitchFamily="34" charset="0"/>
        <a:buChar char="•"/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6pPr>
      <a:lvl7pPr marL="4606357" indent="-354335" algn="l" defTabSz="1417341" rtl="0" eaLnBrk="1" latinLnBrk="0" hangingPunct="1">
        <a:lnSpc>
          <a:spcPct val="90000"/>
        </a:lnSpc>
        <a:spcBef>
          <a:spcPts val="775"/>
        </a:spcBef>
        <a:buFont typeface="Arial" panose="020B0604020202020204" pitchFamily="34" charset="0"/>
        <a:buChar char="•"/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7pPr>
      <a:lvl8pPr marL="5315028" indent="-354335" algn="l" defTabSz="1417341" rtl="0" eaLnBrk="1" latinLnBrk="0" hangingPunct="1">
        <a:lnSpc>
          <a:spcPct val="90000"/>
        </a:lnSpc>
        <a:spcBef>
          <a:spcPts val="775"/>
        </a:spcBef>
        <a:buFont typeface="Arial" panose="020B0604020202020204" pitchFamily="34" charset="0"/>
        <a:buChar char="•"/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8pPr>
      <a:lvl9pPr marL="6023698" indent="-354335" algn="l" defTabSz="1417341" rtl="0" eaLnBrk="1" latinLnBrk="0" hangingPunct="1">
        <a:lnSpc>
          <a:spcPct val="90000"/>
        </a:lnSpc>
        <a:spcBef>
          <a:spcPts val="775"/>
        </a:spcBef>
        <a:buFont typeface="Arial" panose="020B0604020202020204" pitchFamily="34" charset="0"/>
        <a:buChar char="•"/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17341" rtl="0" eaLnBrk="1" latinLnBrk="0" hangingPunct="1"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1pPr>
      <a:lvl2pPr marL="708670" algn="l" defTabSz="1417341" rtl="0" eaLnBrk="1" latinLnBrk="0" hangingPunct="1"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417341" algn="l" defTabSz="1417341" rtl="0" eaLnBrk="1" latinLnBrk="0" hangingPunct="1"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3pPr>
      <a:lvl4pPr marL="2126011" algn="l" defTabSz="1417341" rtl="0" eaLnBrk="1" latinLnBrk="0" hangingPunct="1"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4pPr>
      <a:lvl5pPr marL="2834682" algn="l" defTabSz="1417341" rtl="0" eaLnBrk="1" latinLnBrk="0" hangingPunct="1"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5pPr>
      <a:lvl6pPr marL="3543352" algn="l" defTabSz="1417341" rtl="0" eaLnBrk="1" latinLnBrk="0" hangingPunct="1"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6pPr>
      <a:lvl7pPr marL="4252023" algn="l" defTabSz="1417341" rtl="0" eaLnBrk="1" latinLnBrk="0" hangingPunct="1"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7pPr>
      <a:lvl8pPr marL="4960692" algn="l" defTabSz="1417341" rtl="0" eaLnBrk="1" latinLnBrk="0" hangingPunct="1"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8pPr>
      <a:lvl9pPr marL="5669362" algn="l" defTabSz="1417341" rtl="0" eaLnBrk="1" latinLnBrk="0" hangingPunct="1">
        <a:defRPr kumimoji="1" sz="27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E42BADC-5CEE-4CB6-9206-FD8AACF60B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47" y="1611082"/>
            <a:ext cx="8821376" cy="6308689"/>
          </a:xfrm>
          <a:prstGeom prst="rect">
            <a:avLst/>
          </a:prstGeom>
        </p:spPr>
      </p:pic>
      <p:pic>
        <p:nvPicPr>
          <p:cNvPr id="19" name="図 18" descr="黒い背景と白い文字&#10;&#10;自動的に生成された説明">
            <a:extLst>
              <a:ext uri="{FF2B5EF4-FFF2-40B4-BE49-F238E27FC236}">
                <a16:creationId xmlns:a16="http://schemas.microsoft.com/office/drawing/2014/main" id="{5A47BEED-5F9A-4E60-A20D-C127DDB46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6" y="152400"/>
            <a:ext cx="5511114" cy="1861863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664E5E2B-9DFB-4877-9507-113B92A6A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0023" y="2014427"/>
            <a:ext cx="1688889" cy="14400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849A3084-1031-48C5-B2FE-3D29C8B8D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8" r="2439" b="80969"/>
          <a:stretch/>
        </p:blipFill>
        <p:spPr>
          <a:xfrm>
            <a:off x="-197002" y="4806259"/>
            <a:ext cx="4226150" cy="21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kumimoji="1"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kumimoji="1"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>
            <a:extLst>
              <a:ext uri="{FF2B5EF4-FFF2-40B4-BE49-F238E27FC236}">
                <a16:creationId xmlns:a16="http://schemas.microsoft.com/office/drawing/2014/main" id="{81DBD545-B9E5-419E-A1C7-E4D3F8674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85" y="6190007"/>
            <a:ext cx="211004" cy="196619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8010598-F70A-4F2B-A505-D5613417B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46" y="5978804"/>
            <a:ext cx="733723" cy="371031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605D0A0C-A2E0-4C67-B7CE-24830AEC8E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48" y="5236900"/>
            <a:ext cx="733722" cy="371032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C903CCA3-3D7D-490A-95B5-AAE1E8B92A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58" y="5248626"/>
            <a:ext cx="733721" cy="359667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3CBA3635-41CC-4801-BDF1-6CC6374077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71" y="5182680"/>
            <a:ext cx="966761" cy="322254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34E49974-4B80-4BAA-9AA3-53544DAA2FDF}"/>
              </a:ext>
            </a:extLst>
          </p:cNvPr>
          <p:cNvGrpSpPr/>
          <p:nvPr/>
        </p:nvGrpSpPr>
        <p:grpSpPr>
          <a:xfrm>
            <a:off x="8040143" y="2765457"/>
            <a:ext cx="733722" cy="1894041"/>
            <a:chOff x="7996495" y="2672873"/>
            <a:chExt cx="799434" cy="2063672"/>
          </a:xfrm>
        </p:grpSpPr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3271ED12-3561-4C94-A250-B883670F0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2672873"/>
              <a:ext cx="799434" cy="404260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B9BF03D1-87BE-4BF4-A0C7-D83D4C016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087726"/>
              <a:ext cx="799434" cy="404260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D154E7BD-FAD2-49D0-86ED-EEBAAEDD9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502579"/>
              <a:ext cx="799434" cy="404260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375FDE21-0F5E-4A13-8113-C7BFF206F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917432"/>
              <a:ext cx="799434" cy="404260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657BA22F-06CB-4D4E-8C3C-B7434A91B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4332285"/>
              <a:ext cx="799434" cy="404260"/>
            </a:xfrm>
            <a:prstGeom prst="rect">
              <a:avLst/>
            </a:prstGeom>
          </p:spPr>
        </p:pic>
      </p:grpSp>
      <p:pic>
        <p:nvPicPr>
          <p:cNvPr id="56" name="図 55">
            <a:extLst>
              <a:ext uri="{FF2B5EF4-FFF2-40B4-BE49-F238E27FC236}">
                <a16:creationId xmlns:a16="http://schemas.microsoft.com/office/drawing/2014/main" id="{2FC2B188-276A-45A2-898C-EA940D7F14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56" y="5947011"/>
            <a:ext cx="733718" cy="225390"/>
          </a:xfrm>
          <a:prstGeom prst="rect">
            <a:avLst/>
          </a:prstGeom>
        </p:spPr>
      </p:pic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257053B2-9601-4E61-8FD5-68FEF81DD4D4}"/>
              </a:ext>
            </a:extLst>
          </p:cNvPr>
          <p:cNvGrpSpPr/>
          <p:nvPr/>
        </p:nvGrpSpPr>
        <p:grpSpPr>
          <a:xfrm>
            <a:off x="9042966" y="2765457"/>
            <a:ext cx="733722" cy="1894041"/>
            <a:chOff x="7996495" y="2672873"/>
            <a:chExt cx="799434" cy="2063672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CC72340D-70F1-4868-A1A1-BF2ABB45B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2672873"/>
              <a:ext cx="799434" cy="404260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2EDBE531-0DC1-41B3-BD90-9B7DC917B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087726"/>
              <a:ext cx="799434" cy="404260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2A581CF4-7785-49AF-8B5F-145702C36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502579"/>
              <a:ext cx="799434" cy="404260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BB0081BB-90E5-4211-AC91-FD2C55D30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917432"/>
              <a:ext cx="799434" cy="404260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350B6634-F5C2-4A25-89F0-E8A119D7D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4332285"/>
              <a:ext cx="799434" cy="404260"/>
            </a:xfrm>
            <a:prstGeom prst="rect">
              <a:avLst/>
            </a:prstGeom>
          </p:spPr>
        </p:pic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EA10B198-EEC9-4613-87AF-52F790B99F29}"/>
              </a:ext>
            </a:extLst>
          </p:cNvPr>
          <p:cNvGrpSpPr/>
          <p:nvPr/>
        </p:nvGrpSpPr>
        <p:grpSpPr>
          <a:xfrm>
            <a:off x="10186908" y="2765457"/>
            <a:ext cx="733722" cy="1894041"/>
            <a:chOff x="7996495" y="2672873"/>
            <a:chExt cx="799434" cy="2063672"/>
          </a:xfrm>
        </p:grpSpPr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F4A38A89-DE7F-429E-8B09-FC0DEFF87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2672873"/>
              <a:ext cx="799434" cy="404260"/>
            </a:xfrm>
            <a:prstGeom prst="rect">
              <a:avLst/>
            </a:prstGeom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A820DDFB-D2E8-4EE4-8C29-EDA49D19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087726"/>
              <a:ext cx="799434" cy="404260"/>
            </a:xfrm>
            <a:prstGeom prst="rect">
              <a:avLst/>
            </a:prstGeom>
          </p:spPr>
        </p:pic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406ECD91-D122-4348-91A9-604418A29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502579"/>
              <a:ext cx="799434" cy="404260"/>
            </a:xfrm>
            <a:prstGeom prst="rect">
              <a:avLst/>
            </a:prstGeom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8AD33C6D-07A8-418C-BABB-7587E41B7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917432"/>
              <a:ext cx="799434" cy="404260"/>
            </a:xfrm>
            <a:prstGeom prst="rect">
              <a:avLst/>
            </a:prstGeom>
          </p:spPr>
        </p:pic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6D713696-9993-4822-AF69-654E33B39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4332285"/>
              <a:ext cx="799434" cy="404260"/>
            </a:xfrm>
            <a:prstGeom prst="rect">
              <a:avLst/>
            </a:prstGeom>
          </p:spPr>
        </p:pic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0F24640F-9770-43A7-A55F-CCB2C3C8FFFD}"/>
              </a:ext>
            </a:extLst>
          </p:cNvPr>
          <p:cNvGrpSpPr/>
          <p:nvPr/>
        </p:nvGrpSpPr>
        <p:grpSpPr>
          <a:xfrm>
            <a:off x="11189731" y="2765457"/>
            <a:ext cx="733722" cy="1894041"/>
            <a:chOff x="7996495" y="2672873"/>
            <a:chExt cx="799434" cy="2063672"/>
          </a:xfrm>
        </p:grpSpPr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6293B22C-B4F8-43C0-A6DC-84844161F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2672873"/>
              <a:ext cx="799434" cy="404260"/>
            </a:xfrm>
            <a:prstGeom prst="rect">
              <a:avLst/>
            </a:prstGeom>
          </p:spPr>
        </p:pic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1B266A7F-CA67-4BAC-937D-FF99F32F4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087726"/>
              <a:ext cx="799434" cy="404260"/>
            </a:xfrm>
            <a:prstGeom prst="rect">
              <a:avLst/>
            </a:prstGeom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DEFA9F71-EA61-4391-9280-B973131B7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502579"/>
              <a:ext cx="799434" cy="404260"/>
            </a:xfrm>
            <a:prstGeom prst="rect">
              <a:avLst/>
            </a:prstGeom>
          </p:spPr>
        </p:pic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F5595F98-F81D-4A58-9299-169E41CC8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917432"/>
              <a:ext cx="799434" cy="404260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4653FA59-51F6-4FFC-881C-1591FB959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4332285"/>
              <a:ext cx="799434" cy="404260"/>
            </a:xfrm>
            <a:prstGeom prst="rect">
              <a:avLst/>
            </a:prstGeom>
          </p:spPr>
        </p:pic>
      </p:grpSp>
      <p:pic>
        <p:nvPicPr>
          <p:cNvPr id="102" name="図 101">
            <a:extLst>
              <a:ext uri="{FF2B5EF4-FFF2-40B4-BE49-F238E27FC236}">
                <a16:creationId xmlns:a16="http://schemas.microsoft.com/office/drawing/2014/main" id="{F753902A-1B98-4448-BCEA-C7343F7846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05" y="5607932"/>
            <a:ext cx="842963" cy="27237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E9F44A39-8BD5-4FCF-8E95-EE75B6CA4E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10" y="2155305"/>
            <a:ext cx="842963" cy="272370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DBE87294-EDC5-4B73-869E-27A1DE6D03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000" y="2155305"/>
            <a:ext cx="842963" cy="272370"/>
          </a:xfrm>
          <a:prstGeom prst="rect">
            <a:avLst/>
          </a:prstGeom>
        </p:spPr>
      </p:pic>
      <p:pic>
        <p:nvPicPr>
          <p:cNvPr id="106" name="グラフィックス 105">
            <a:extLst>
              <a:ext uri="{FF2B5EF4-FFF2-40B4-BE49-F238E27FC236}">
                <a16:creationId xmlns:a16="http://schemas.microsoft.com/office/drawing/2014/main" id="{BC6FA183-1525-4EA5-A9D7-19CAB0CEBC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5424" t="11295" r="5028" b="7643"/>
          <a:stretch/>
        </p:blipFill>
        <p:spPr>
          <a:xfrm>
            <a:off x="2360323" y="5978803"/>
            <a:ext cx="636378" cy="3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9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図 117">
            <a:extLst>
              <a:ext uri="{FF2B5EF4-FFF2-40B4-BE49-F238E27FC236}">
                <a16:creationId xmlns:a16="http://schemas.microsoft.com/office/drawing/2014/main" id="{09307C66-E72B-41E9-BF8B-9C0B7861F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85" y="6516235"/>
            <a:ext cx="211004" cy="19661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951970A-31BC-47E7-83E0-5C98778B7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6" y="6305032"/>
            <a:ext cx="733723" cy="37103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EFEC39C-02DA-40F6-B199-CCAF29F650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8" y="5563128"/>
            <a:ext cx="733722" cy="371032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9C5D1828-CD76-4D16-83F1-2A65E7F746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8" y="5574854"/>
            <a:ext cx="733721" cy="35966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451DF9B0-62B9-4745-AB6D-790F4ED995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71" y="5508908"/>
            <a:ext cx="966761" cy="322254"/>
          </a:xfrm>
          <a:prstGeom prst="rect">
            <a:avLst/>
          </a:prstGeom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14E8748-94A3-49B9-B016-109C8C522D7B}"/>
              </a:ext>
            </a:extLst>
          </p:cNvPr>
          <p:cNvGrpSpPr/>
          <p:nvPr/>
        </p:nvGrpSpPr>
        <p:grpSpPr>
          <a:xfrm>
            <a:off x="8090943" y="2828957"/>
            <a:ext cx="733722" cy="1894041"/>
            <a:chOff x="7996495" y="2672873"/>
            <a:chExt cx="799434" cy="2063672"/>
          </a:xfrm>
        </p:grpSpPr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42F60258-E195-495C-9CA5-F2B3FEC7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2672873"/>
              <a:ext cx="799434" cy="404260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A79422A0-09D5-4FAC-AF6B-948555BA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087726"/>
              <a:ext cx="799434" cy="404260"/>
            </a:xfrm>
            <a:prstGeom prst="rect">
              <a:avLst/>
            </a:pr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26E5231C-A472-4FD8-995B-40A7F99ED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502579"/>
              <a:ext cx="799434" cy="404260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5009C05F-54FF-4FA8-B71E-7B43752B0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917432"/>
              <a:ext cx="799434" cy="404260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71EF4345-1599-4CB9-ADB6-3CF827A62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4332285"/>
              <a:ext cx="799434" cy="404260"/>
            </a:xfrm>
            <a:prstGeom prst="rect">
              <a:avLst/>
            </a:prstGeom>
          </p:spPr>
        </p:pic>
      </p:grpSp>
      <p:pic>
        <p:nvPicPr>
          <p:cNvPr id="147" name="図 146">
            <a:extLst>
              <a:ext uri="{FF2B5EF4-FFF2-40B4-BE49-F238E27FC236}">
                <a16:creationId xmlns:a16="http://schemas.microsoft.com/office/drawing/2014/main" id="{785EF3D7-CE12-4E78-B3C5-060297F112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56" y="6273239"/>
            <a:ext cx="733718" cy="225390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5FCCEA57-C477-43F3-A62B-6F33BF50E37B}"/>
              </a:ext>
            </a:extLst>
          </p:cNvPr>
          <p:cNvGrpSpPr/>
          <p:nvPr/>
        </p:nvGrpSpPr>
        <p:grpSpPr>
          <a:xfrm>
            <a:off x="9093766" y="2828957"/>
            <a:ext cx="733722" cy="1894041"/>
            <a:chOff x="7996495" y="2672873"/>
            <a:chExt cx="799434" cy="2063672"/>
          </a:xfrm>
        </p:grpSpPr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7EF4E8A8-8DF8-4780-AB9D-9F179B880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2672873"/>
              <a:ext cx="799434" cy="404260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01B04265-A62E-47CF-8ABC-203B91CE9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087726"/>
              <a:ext cx="799434" cy="404260"/>
            </a:xfrm>
            <a:prstGeom prst="rect">
              <a:avLst/>
            </a:prstGeom>
          </p:spPr>
        </p:pic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2322108A-34A8-434D-A786-FD5E44A81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502579"/>
              <a:ext cx="799434" cy="404260"/>
            </a:xfrm>
            <a:prstGeom prst="rect">
              <a:avLst/>
            </a:prstGeom>
          </p:spPr>
        </p:pic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5BE08652-5D17-441C-AD25-DE98D7123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917432"/>
              <a:ext cx="799434" cy="404260"/>
            </a:xfrm>
            <a:prstGeom prst="rect">
              <a:avLst/>
            </a:prstGeom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94FA9717-BAE2-432C-9075-38AC9B52A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4332285"/>
              <a:ext cx="799434" cy="404260"/>
            </a:xfrm>
            <a:prstGeom prst="rect">
              <a:avLst/>
            </a:prstGeom>
          </p:spPr>
        </p:pic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BF720C79-2CC3-483C-929E-114E23F740C6}"/>
              </a:ext>
            </a:extLst>
          </p:cNvPr>
          <p:cNvGrpSpPr/>
          <p:nvPr/>
        </p:nvGrpSpPr>
        <p:grpSpPr>
          <a:xfrm>
            <a:off x="10301208" y="2828957"/>
            <a:ext cx="733722" cy="1894041"/>
            <a:chOff x="7996495" y="2672873"/>
            <a:chExt cx="799434" cy="2063672"/>
          </a:xfrm>
        </p:grpSpPr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8497A88C-6BB3-4215-B89B-891B2EEAC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2672873"/>
              <a:ext cx="799434" cy="404260"/>
            </a:xfrm>
            <a:prstGeom prst="rect">
              <a:avLst/>
            </a:prstGeom>
          </p:spPr>
        </p:pic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634671AE-2F2E-4063-954C-AEA9A710B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087726"/>
              <a:ext cx="799434" cy="404260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CDA1E728-40FD-4D0B-820D-F473375D2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502579"/>
              <a:ext cx="799434" cy="404260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9E51C232-D7DA-48ED-9B3C-64052135A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917432"/>
              <a:ext cx="799434" cy="404260"/>
            </a:xfrm>
            <a:prstGeom prst="rect">
              <a:avLst/>
            </a:prstGeom>
          </p:spPr>
        </p:pic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6FE20FC6-3A6E-407A-9AA2-C5B950783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4332285"/>
              <a:ext cx="799434" cy="404260"/>
            </a:xfrm>
            <a:prstGeom prst="rect">
              <a:avLst/>
            </a:prstGeom>
          </p:spPr>
        </p:pic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1CA63F88-87AA-4BA2-8FC4-808858845E85}"/>
              </a:ext>
            </a:extLst>
          </p:cNvPr>
          <p:cNvGrpSpPr/>
          <p:nvPr/>
        </p:nvGrpSpPr>
        <p:grpSpPr>
          <a:xfrm>
            <a:off x="11304031" y="2828957"/>
            <a:ext cx="733722" cy="1894041"/>
            <a:chOff x="7996495" y="2672873"/>
            <a:chExt cx="799434" cy="2063672"/>
          </a:xfrm>
        </p:grpSpPr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604DC12E-ABCA-41F8-8D5E-F16372E0F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2672873"/>
              <a:ext cx="799434" cy="404260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C0D6788D-D7FA-49E1-B286-176D13B1C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087726"/>
              <a:ext cx="799434" cy="404260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C02EB588-8B16-4D78-BB0B-6142BBBE7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502579"/>
              <a:ext cx="799434" cy="404260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DD5BDEDC-EF83-40D7-A235-D0DDB977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3917432"/>
              <a:ext cx="799434" cy="404260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063BD78A-C391-4E69-A249-2BF5F25B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6495" y="4332285"/>
              <a:ext cx="799434" cy="404260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9DA1618-9C2F-44DF-B7E1-68DF52BFD6D0}"/>
              </a:ext>
            </a:extLst>
          </p:cNvPr>
          <p:cNvGrpSpPr/>
          <p:nvPr/>
        </p:nvGrpSpPr>
        <p:grpSpPr>
          <a:xfrm>
            <a:off x="6596412" y="2695045"/>
            <a:ext cx="1030169" cy="1461685"/>
            <a:chOff x="6581892" y="2643442"/>
            <a:chExt cx="1030169" cy="1461685"/>
          </a:xfrm>
        </p:grpSpPr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DCABF38D-D751-466F-B37D-5F6ECA1C2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400546" y="3181722"/>
              <a:ext cx="733722" cy="371030"/>
            </a:xfrm>
            <a:prstGeom prst="rect">
              <a:avLst/>
            </a:prstGeom>
          </p:spPr>
        </p:pic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E4FB6D70-3631-4A6A-BD74-C9098CB45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724715" y="2643442"/>
              <a:ext cx="733722" cy="371030"/>
            </a:xfrm>
            <a:prstGeom prst="rect">
              <a:avLst/>
            </a:prstGeom>
          </p:spPr>
        </p:pic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A19CD192-3F08-464E-885D-5B2606FDA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59685" y="3188770"/>
              <a:ext cx="733722" cy="371030"/>
            </a:xfrm>
            <a:prstGeom prst="rect">
              <a:avLst/>
            </a:prstGeom>
          </p:spPr>
        </p:pic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98D2003C-B071-4A45-9564-6FABFDB8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620" y="3734097"/>
              <a:ext cx="733722" cy="371030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C3145E6-F2CF-4477-8681-A9946DBF5FCC}"/>
              </a:ext>
            </a:extLst>
          </p:cNvPr>
          <p:cNvGrpSpPr/>
          <p:nvPr/>
        </p:nvGrpSpPr>
        <p:grpSpPr>
          <a:xfrm>
            <a:off x="5911624" y="5381783"/>
            <a:ext cx="731741" cy="733722"/>
            <a:chOff x="5864671" y="5508908"/>
            <a:chExt cx="731741" cy="733722"/>
          </a:xfrm>
        </p:grpSpPr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B5E144B2-5C95-4005-8DA5-5A41A8FE5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683325" y="5690254"/>
              <a:ext cx="733722" cy="371030"/>
            </a:xfrm>
            <a:prstGeom prst="rect">
              <a:avLst/>
            </a:prstGeom>
          </p:spPr>
        </p:pic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74FEE46F-ECE9-4654-A6FB-E27FE10D8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44036" y="5690254"/>
              <a:ext cx="733722" cy="371030"/>
            </a:xfrm>
            <a:prstGeom prst="rect">
              <a:avLst/>
            </a:prstGeom>
          </p:spPr>
        </p:pic>
      </p:grpSp>
      <p:pic>
        <p:nvPicPr>
          <p:cNvPr id="101" name="図 100">
            <a:extLst>
              <a:ext uri="{FF2B5EF4-FFF2-40B4-BE49-F238E27FC236}">
                <a16:creationId xmlns:a16="http://schemas.microsoft.com/office/drawing/2014/main" id="{FAE4CD96-33A6-42E0-BAD1-843B74BC01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7" y="2316716"/>
            <a:ext cx="842963" cy="272370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DB1A0B83-186C-45C7-9362-8ADCFB1DD4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05" y="5934160"/>
            <a:ext cx="842963" cy="27237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6B26C47A-1378-48CD-A7C0-08BA4EC4F8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10" y="2316716"/>
            <a:ext cx="842963" cy="272370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700D7920-EB8D-40AD-83AE-83434ADE56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672" y="2316716"/>
            <a:ext cx="842963" cy="272370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08E6C60F-B338-491E-89D7-563DD42199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14" y="6243865"/>
            <a:ext cx="842963" cy="272370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DA2DC7E5-1AF4-4366-BE0A-343932D64F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424" t="11295" r="5028" b="7643"/>
          <a:stretch/>
        </p:blipFill>
        <p:spPr>
          <a:xfrm>
            <a:off x="1560223" y="6305031"/>
            <a:ext cx="636378" cy="3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2802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デザインの設定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</Words>
  <Application>Microsoft Office PowerPoint</Application>
  <PresentationFormat>ユーザー設定</PresentationFormat>
  <Paragraphs>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Arial</vt:lpstr>
      <vt:lpstr>デザインの設定</vt:lpstr>
      <vt:lpstr>2_デザインの設定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谷 旭</dc:creator>
  <cp:lastModifiedBy>谷 旭</cp:lastModifiedBy>
  <cp:revision>43</cp:revision>
  <cp:lastPrinted>2020-03-17T08:30:24Z</cp:lastPrinted>
  <dcterms:created xsi:type="dcterms:W3CDTF">2019-10-31T08:44:10Z</dcterms:created>
  <dcterms:modified xsi:type="dcterms:W3CDTF">2020-03-19T01:46:25Z</dcterms:modified>
</cp:coreProperties>
</file>